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6858000" cx="12192000"/>
  <p:notesSz cx="6858000" cy="9144000"/>
  <p:embeddedFontLst>
    <p:embeddedFont>
      <p:font typeface="Roboto"/>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9AA0A6"/>
          </p15:clr>
        </p15:guide>
        <p15:guide id="3" pos="576">
          <p15:clr>
            <a:srgbClr val="9AA0A6"/>
          </p15:clr>
        </p15:guide>
        <p15:guide id="4" pos="7104">
          <p15:clr>
            <a:srgbClr val="9AA0A6"/>
          </p15:clr>
        </p15:guide>
        <p15:guide id="5" orient="horz" pos="288">
          <p15:clr>
            <a:srgbClr val="9AA0A6"/>
          </p15:clr>
        </p15:guide>
        <p15:guide id="6" orient="horz" pos="4032">
          <p15:clr>
            <a:srgbClr val="9AA0A6"/>
          </p15:clr>
        </p15:guide>
        <p15:guide id="7" orient="horz" pos="704">
          <p15:clr>
            <a:srgbClr val="9AA0A6"/>
          </p15:clr>
        </p15:guide>
        <p15:guide id="8" orient="horz" pos="3616">
          <p15:clr>
            <a:srgbClr val="9AA0A6"/>
          </p15:clr>
        </p15:guide>
      </p15:sldGuideLst>
    </p:ext>
    <p:ext uri="http://customooxmlschemas.google.com/">
      <go:slidesCustomData xmlns:go="http://customooxmlschemas.google.com/" r:id="rId41" roundtripDataSignature="AMtx7mgYyBmNoTHbBNLgT7YKMlmx8mLQO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lkin Fernánd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11E913-1B10-433F-96C2-E29FD89ABDD1}">
  <a:tblStyle styleId="{AD11E913-1B10-433F-96C2-E29FD89ABD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 pos="576"/>
        <p:guide pos="7104"/>
        <p:guide pos="288" orient="horz"/>
        <p:guide pos="4032" orient="horz"/>
        <p:guide pos="704" orient="horz"/>
        <p:guide pos="36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3.xml"/><Relationship Id="rId41" Type="http://customschemas.google.com/relationships/presentationmetadata" Target="meta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italic.fntdata"/><Relationship Id="rId12" Type="http://schemas.openxmlformats.org/officeDocument/2006/relationships/slide" Target="slides/slide5.xml"/><Relationship Id="rId34" Type="http://schemas.openxmlformats.org/officeDocument/2006/relationships/font" Target="fonts/Roboto-bold.fntdata"/><Relationship Id="rId15" Type="http://schemas.openxmlformats.org/officeDocument/2006/relationships/slide" Target="slides/slide8.xml"/><Relationship Id="rId37" Type="http://schemas.openxmlformats.org/officeDocument/2006/relationships/font" Target="fonts/OpenSans-regular.fntdata"/><Relationship Id="rId14" Type="http://schemas.openxmlformats.org/officeDocument/2006/relationships/slide" Target="slides/slide7.xml"/><Relationship Id="rId36" Type="http://schemas.openxmlformats.org/officeDocument/2006/relationships/font" Target="fonts/Roboto-boldItalic.fntdata"/><Relationship Id="rId17" Type="http://schemas.openxmlformats.org/officeDocument/2006/relationships/slide" Target="slides/slide10.xml"/><Relationship Id="rId39" Type="http://schemas.openxmlformats.org/officeDocument/2006/relationships/font" Target="fonts/OpenSans-italic.fntdata"/><Relationship Id="rId16" Type="http://schemas.openxmlformats.org/officeDocument/2006/relationships/slide" Target="slides/slide9.xml"/><Relationship Id="rId38" Type="http://schemas.openxmlformats.org/officeDocument/2006/relationships/font" Target="fonts/OpenSans-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8-20T02:10:43.956">
    <p:pos x="6000" y="0"/>
    <p:text>No hay problema con estos textos, es que les tengo un efecto, explicacion y luego ejemplo</p:text>
    <p:extLst>
      <p:ext uri="{C676402C-5697-4E1C-873F-D02D1690AC5C}">
        <p15:threadingInfo timeZoneBias="0"/>
      </p:ext>
      <p:ext uri="http://customooxmlschemas.google.com/">
        <go:slidesCustomData xmlns:go="http://customooxmlschemas.google.com/" commentPostId="AAAAG1iRpl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71655f40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Dataset</a:t>
            </a:r>
            <a:endParaRPr/>
          </a:p>
        </p:txBody>
      </p:sp>
      <p:sp>
        <p:nvSpPr>
          <p:cNvPr id="262" name="Google Shape;262;g971655f40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459ab5eaa_0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9459ab5eaa_0_117: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5329a34c02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329a34c02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Técnicas dejadas en remojo para mejorar la capacidad predictiva:</a:t>
            </a:r>
            <a:endParaRPr/>
          </a:p>
          <a:p>
            <a:pPr indent="0" lvl="0" marL="0" rtl="0" algn="l">
              <a:spcBef>
                <a:spcPts val="0"/>
              </a:spcBef>
              <a:spcAft>
                <a:spcPts val="0"/>
              </a:spcAft>
              <a:buNone/>
            </a:pPr>
            <a:r>
              <a:rPr lang="en-US"/>
              <a:t>Eliminación de palabras raras, Corrección ortográfica, Eliminación de palabras comun</a:t>
            </a:r>
            <a:r>
              <a:rPr lang="en-US"/>
              <a:t>es , </a:t>
            </a:r>
            <a:endParaRPr/>
          </a:p>
          <a:p>
            <a:pPr indent="0" lvl="0" marL="0" rtl="0" algn="l">
              <a:spcBef>
                <a:spcPts val="0"/>
              </a:spcBef>
              <a:spcAft>
                <a:spcPts val="0"/>
              </a:spcAft>
              <a:buNone/>
            </a:pPr>
            <a:r>
              <a:rPr lang="en-US"/>
              <a:t>Frecuencia de Términos TF-IDF</a:t>
            </a:r>
            <a:endParaRPr/>
          </a:p>
          <a:p>
            <a:pPr indent="0" lvl="0" marL="0" rtl="0" algn="l">
              <a:spcBef>
                <a:spcPts val="0"/>
              </a:spcBef>
              <a:spcAft>
                <a:spcPts val="0"/>
              </a:spcAft>
              <a:buNone/>
            </a:pPr>
            <a:r>
              <a:t/>
            </a:r>
            <a:endParaRPr/>
          </a:p>
        </p:txBody>
      </p:sp>
      <p:sp>
        <p:nvSpPr>
          <p:cNvPr id="374" name="Google Shape;374;g5329a34c02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91845d311a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91845d311a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Dataset</a:t>
            </a:r>
            <a:endParaRPr/>
          </a:p>
        </p:txBody>
      </p:sp>
      <p:sp>
        <p:nvSpPr>
          <p:cNvPr id="385" name="Google Shape;385;g91845d311a_0_1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1845d311a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91845d311a_0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Dataset</a:t>
            </a:r>
            <a:endParaRPr/>
          </a:p>
        </p:txBody>
      </p:sp>
      <p:sp>
        <p:nvSpPr>
          <p:cNvPr id="408" name="Google Shape;408;g91845d311a_0_1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1845d311a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1845d311a_0_2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Dataset</a:t>
            </a:r>
            <a:endParaRPr/>
          </a:p>
        </p:txBody>
      </p:sp>
      <p:sp>
        <p:nvSpPr>
          <p:cNvPr id="428" name="Google Shape;428;g91845d311a_0_2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91845d311a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91845d311a_0_2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Dataset</a:t>
            </a:r>
            <a:endParaRPr/>
          </a:p>
        </p:txBody>
      </p:sp>
      <p:sp>
        <p:nvSpPr>
          <p:cNvPr id="442" name="Google Shape;442;g91845d311a_0_2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971655f407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971655f407_0_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971655f407_0_1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8eaf32508d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8eaf32508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Modelo</a:t>
            </a:r>
            <a:endParaRPr/>
          </a:p>
        </p:txBody>
      </p:sp>
      <p:sp>
        <p:nvSpPr>
          <p:cNvPr id="481" name="Google Shape;481;g8eaf32508d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91c5acc408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91c5acc408_1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Modelo</a:t>
            </a:r>
            <a:endParaRPr/>
          </a:p>
        </p:txBody>
      </p:sp>
      <p:sp>
        <p:nvSpPr>
          <p:cNvPr id="492" name="Google Shape;492;g91c5acc408_1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459ab5ea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459ab5ea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9459ab5ea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Resultados</a:t>
            </a:r>
            <a:endParaRPr/>
          </a:p>
        </p:txBody>
      </p:sp>
      <p:sp>
        <p:nvSpPr>
          <p:cNvPr id="502" name="Google Shape;50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91c5acc408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91c5acc408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Resultados</a:t>
            </a:r>
            <a:endParaRPr/>
          </a:p>
        </p:txBody>
      </p:sp>
      <p:sp>
        <p:nvSpPr>
          <p:cNvPr id="517" name="Google Shape;517;g91c5acc408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91c5acc408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91c5acc408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Resultados</a:t>
            </a:r>
            <a:endParaRPr/>
          </a:p>
        </p:txBody>
      </p:sp>
      <p:sp>
        <p:nvSpPr>
          <p:cNvPr id="530" name="Google Shape;530;g91c5acc408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Conclusiones</a:t>
            </a:r>
            <a:endParaRPr/>
          </a:p>
        </p:txBody>
      </p:sp>
      <p:sp>
        <p:nvSpPr>
          <p:cNvPr id="541" name="Google Shape;54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Referencias</a:t>
            </a:r>
            <a:endParaRPr/>
          </a:p>
        </p:txBody>
      </p:sp>
      <p:sp>
        <p:nvSpPr>
          <p:cNvPr id="561" name="Google Shape;561;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Introduccion</a:t>
            </a:r>
            <a:endParaRPr/>
          </a:p>
        </p:txBody>
      </p:sp>
      <p:sp>
        <p:nvSpPr>
          <p:cNvPr id="164" name="Google Shape;16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1845d311a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1845d311a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Introduccion</a:t>
            </a:r>
            <a:endParaRPr/>
          </a:p>
        </p:txBody>
      </p:sp>
      <p:sp>
        <p:nvSpPr>
          <p:cNvPr id="179" name="Google Shape;179;g91845d311a_0_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Motivacion</a:t>
            </a:r>
            <a:endParaRPr/>
          </a:p>
        </p:txBody>
      </p:sp>
      <p:sp>
        <p:nvSpPr>
          <p:cNvPr id="192" name="Google Shape;19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Contexto del problema</a:t>
            </a:r>
            <a:endParaRPr/>
          </a:p>
        </p:txBody>
      </p:sp>
      <p:sp>
        <p:nvSpPr>
          <p:cNvPr id="207" name="Google Shape;207;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5329a34c02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329a34c02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Contexto del problema</a:t>
            </a:r>
            <a:endParaRPr/>
          </a:p>
          <a:p>
            <a:pPr indent="0" lvl="0" marL="0" rtl="0" algn="l">
              <a:spcBef>
                <a:spcPts val="0"/>
              </a:spcBef>
              <a:spcAft>
                <a:spcPts val="0"/>
              </a:spcAft>
              <a:buNone/>
            </a:pPr>
            <a:r>
              <a:t/>
            </a:r>
            <a:endParaRPr/>
          </a:p>
        </p:txBody>
      </p:sp>
      <p:sp>
        <p:nvSpPr>
          <p:cNvPr id="220" name="Google Shape;220;g5329a34c02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329a34c02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329a34c02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Contexto del problema</a:t>
            </a:r>
            <a:endParaRPr/>
          </a:p>
          <a:p>
            <a:pPr indent="0" lvl="0" marL="0" rtl="0" algn="l">
              <a:spcBef>
                <a:spcPts val="0"/>
              </a:spcBef>
              <a:spcAft>
                <a:spcPts val="0"/>
              </a:spcAft>
              <a:buNone/>
            </a:pPr>
            <a:r>
              <a:t/>
            </a:r>
            <a:endParaRPr/>
          </a:p>
        </p:txBody>
      </p:sp>
      <p:sp>
        <p:nvSpPr>
          <p:cNvPr id="235" name="Google Shape;235;g5329a34c02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Dataset</a:t>
            </a:r>
            <a:endParaRPr/>
          </a:p>
        </p:txBody>
      </p:sp>
      <p:sp>
        <p:nvSpPr>
          <p:cNvPr id="245" name="Google Shape;24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5" name="Shape 15"/>
        <p:cNvGrpSpPr/>
        <p:nvPr/>
      </p:nvGrpSpPr>
      <p:grpSpPr>
        <a:xfrm>
          <a:off x="0" y="0"/>
          <a:ext cx="0" cy="0"/>
          <a:chOff x="0" y="0"/>
          <a:chExt cx="0" cy="0"/>
        </a:xfrm>
      </p:grpSpPr>
      <p:sp>
        <p:nvSpPr>
          <p:cNvPr id="16" name="Google Shape;16;p40"/>
          <p:cNvSpPr/>
          <p:nvPr/>
        </p:nvSpPr>
        <p:spPr>
          <a:xfrm>
            <a:off x="1" y="3225800"/>
            <a:ext cx="12192000" cy="3632200"/>
          </a:xfrm>
          <a:prstGeom prst="rect">
            <a:avLst/>
          </a:prstGeom>
          <a:gradFill>
            <a:gsLst>
              <a:gs pos="0">
                <a:srgbClr val="CBCBCB">
                  <a:alpha val="21568"/>
                </a:srgbClr>
              </a:gs>
              <a:gs pos="44000">
                <a:srgbClr val="CBCBCB">
                  <a:alpha val="21568"/>
                </a:srgbClr>
              </a:gs>
              <a:gs pos="100000">
                <a:srgbClr val="5F5F5F">
                  <a:alpha val="1843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rgbClr val="FFFFFF"/>
              </a:solidFill>
              <a:latin typeface="Calibri"/>
              <a:ea typeface="Calibri"/>
              <a:cs typeface="Calibri"/>
              <a:sym typeface="Calibri"/>
            </a:endParaRPr>
          </a:p>
        </p:txBody>
      </p:sp>
      <p:sp>
        <p:nvSpPr>
          <p:cNvPr id="17" name="Google Shape;17;p40"/>
          <p:cNvSpPr txBox="1"/>
          <p:nvPr>
            <p:ph type="ctrTitle"/>
          </p:nvPr>
        </p:nvSpPr>
        <p:spPr>
          <a:xfrm>
            <a:off x="914401" y="4987990"/>
            <a:ext cx="10363200" cy="61082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3F3F3F"/>
              </a:buClr>
              <a:buSzPts val="3999"/>
              <a:buFont typeface="Calibri"/>
              <a:buNone/>
              <a:defRPr sz="3999">
                <a:solidFill>
                  <a:srgbClr val="3F3F3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40"/>
          <p:cNvSpPr txBox="1"/>
          <p:nvPr>
            <p:ph idx="1" type="subTitle"/>
          </p:nvPr>
        </p:nvSpPr>
        <p:spPr>
          <a:xfrm>
            <a:off x="1828800" y="5509360"/>
            <a:ext cx="8534401" cy="76444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480"/>
              </a:spcBef>
              <a:spcAft>
                <a:spcPts val="0"/>
              </a:spcAft>
              <a:buClr>
                <a:srgbClr val="595959"/>
              </a:buClr>
              <a:buSzPts val="2399"/>
              <a:buNone/>
              <a:defRPr sz="2399">
                <a:solidFill>
                  <a:srgbClr val="595959"/>
                </a:solidFill>
                <a:latin typeface="Calibri"/>
                <a:ea typeface="Calibri"/>
                <a:cs typeface="Calibri"/>
                <a:sym typeface="Calibri"/>
              </a:defRPr>
            </a:lvl1pPr>
            <a:lvl2pPr lvl="1" algn="ctr">
              <a:lnSpc>
                <a:spcPct val="100000"/>
              </a:lnSpc>
              <a:spcBef>
                <a:spcPts val="640"/>
              </a:spcBef>
              <a:spcAft>
                <a:spcPts val="0"/>
              </a:spcAft>
              <a:buClr>
                <a:srgbClr val="888888"/>
              </a:buClr>
              <a:buSzPts val="3199"/>
              <a:buNone/>
              <a:defRPr>
                <a:solidFill>
                  <a:srgbClr val="888888"/>
                </a:solidFill>
              </a:defRPr>
            </a:lvl2pPr>
            <a:lvl3pPr lvl="2" algn="ctr">
              <a:lnSpc>
                <a:spcPct val="100000"/>
              </a:lnSpc>
              <a:spcBef>
                <a:spcPts val="480"/>
              </a:spcBef>
              <a:spcAft>
                <a:spcPts val="0"/>
              </a:spcAft>
              <a:buClr>
                <a:srgbClr val="888888"/>
              </a:buClr>
              <a:buSzPts val="2399"/>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533"/>
              </a:spcBef>
              <a:spcAft>
                <a:spcPts val="0"/>
              </a:spcAft>
              <a:buClr>
                <a:srgbClr val="888888"/>
              </a:buClr>
              <a:buSzPts val="2666"/>
              <a:buNone/>
              <a:defRPr>
                <a:solidFill>
                  <a:srgbClr val="888888"/>
                </a:solidFill>
              </a:defRPr>
            </a:lvl6pPr>
            <a:lvl7pPr lvl="6" algn="ctr">
              <a:lnSpc>
                <a:spcPct val="100000"/>
              </a:lnSpc>
              <a:spcBef>
                <a:spcPts val="533"/>
              </a:spcBef>
              <a:spcAft>
                <a:spcPts val="0"/>
              </a:spcAft>
              <a:buClr>
                <a:srgbClr val="888888"/>
              </a:buClr>
              <a:buSzPts val="2666"/>
              <a:buNone/>
              <a:defRPr>
                <a:solidFill>
                  <a:srgbClr val="888888"/>
                </a:solidFill>
              </a:defRPr>
            </a:lvl7pPr>
            <a:lvl8pPr lvl="7" algn="ctr">
              <a:lnSpc>
                <a:spcPct val="100000"/>
              </a:lnSpc>
              <a:spcBef>
                <a:spcPts val="533"/>
              </a:spcBef>
              <a:spcAft>
                <a:spcPts val="0"/>
              </a:spcAft>
              <a:buClr>
                <a:srgbClr val="888888"/>
              </a:buClr>
              <a:buSzPts val="2666"/>
              <a:buNone/>
              <a:defRPr>
                <a:solidFill>
                  <a:srgbClr val="888888"/>
                </a:solidFill>
              </a:defRPr>
            </a:lvl8pPr>
            <a:lvl9pPr lvl="8" algn="ctr">
              <a:lnSpc>
                <a:spcPct val="100000"/>
              </a:lnSpc>
              <a:spcBef>
                <a:spcPts val="533"/>
              </a:spcBef>
              <a:spcAft>
                <a:spcPts val="0"/>
              </a:spcAft>
              <a:buClr>
                <a:srgbClr val="888888"/>
              </a:buClr>
              <a:buSzPts val="2666"/>
              <a:buNone/>
              <a:defRPr>
                <a:solidFill>
                  <a:srgbClr val="888888"/>
                </a:solidFill>
              </a:defRPr>
            </a:lvl9pPr>
          </a:lstStyle>
          <a:p/>
        </p:txBody>
      </p:sp>
      <p:sp>
        <p:nvSpPr>
          <p:cNvPr id="19" name="Google Shape;19;p40"/>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0"/>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0"/>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70" name="Shape 70"/>
        <p:cNvGrpSpPr/>
        <p:nvPr/>
      </p:nvGrpSpPr>
      <p:grpSpPr>
        <a:xfrm>
          <a:off x="0" y="0"/>
          <a:ext cx="0" cy="0"/>
          <a:chOff x="0" y="0"/>
          <a:chExt cx="0" cy="0"/>
        </a:xfrm>
      </p:grpSpPr>
      <p:sp>
        <p:nvSpPr>
          <p:cNvPr id="71" name="Google Shape;71;p49"/>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9"/>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9"/>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49"/>
          <p:cNvSpPr txBox="1"/>
          <p:nvPr>
            <p:ph type="title"/>
          </p:nvPr>
        </p:nvSpPr>
        <p:spPr>
          <a:xfrm>
            <a:off x="609600" y="274641"/>
            <a:ext cx="10972801" cy="7159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3732"/>
              <a:buFont typeface="Calibri"/>
              <a:buNone/>
              <a:defRPr sz="3732">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9"/>
          <p:cNvSpPr txBox="1"/>
          <p:nvPr>
            <p:ph idx="1" type="body"/>
          </p:nvPr>
        </p:nvSpPr>
        <p:spPr>
          <a:xfrm>
            <a:off x="609600" y="990600"/>
            <a:ext cx="10972801" cy="508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73"/>
              </a:spcBef>
              <a:spcAft>
                <a:spcPts val="0"/>
              </a:spcAft>
              <a:buClr>
                <a:srgbClr val="7F7F7F"/>
              </a:buClr>
              <a:buSzPts val="1866"/>
              <a:buNone/>
              <a:defRPr sz="1866">
                <a:solidFill>
                  <a:srgbClr val="7F7F7F"/>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50"/>
          <p:cNvSpPr txBox="1"/>
          <p:nvPr>
            <p:ph type="title"/>
          </p:nvPr>
        </p:nvSpPr>
        <p:spPr>
          <a:xfrm>
            <a:off x="609604" y="273050"/>
            <a:ext cx="4011084" cy="116205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595959"/>
              </a:buClr>
              <a:buSzPts val="2666"/>
              <a:buFont typeface="Calibri"/>
              <a:buNone/>
              <a:defRPr b="1" sz="266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50"/>
          <p:cNvSpPr txBox="1"/>
          <p:nvPr>
            <p:ph idx="1" type="body"/>
          </p:nvPr>
        </p:nvSpPr>
        <p:spPr>
          <a:xfrm>
            <a:off x="4766733" y="273054"/>
            <a:ext cx="6815667" cy="5853113"/>
          </a:xfrm>
          <a:prstGeom prst="rect">
            <a:avLst/>
          </a:prstGeom>
          <a:noFill/>
          <a:ln>
            <a:noFill/>
          </a:ln>
        </p:spPr>
        <p:txBody>
          <a:bodyPr anchorCtr="0" anchor="t" bIns="45700" lIns="91425" spcFirstLastPara="1" rIns="91425" wrap="square" tIns="45700">
            <a:noAutofit/>
          </a:bodyPr>
          <a:lstStyle>
            <a:lvl1pPr indent="-499491" lvl="0" marL="457200" algn="l">
              <a:lnSpc>
                <a:spcPct val="100000"/>
              </a:lnSpc>
              <a:spcBef>
                <a:spcPts val="853"/>
              </a:spcBef>
              <a:spcAft>
                <a:spcPts val="0"/>
              </a:spcAft>
              <a:buClr>
                <a:schemeClr val="dk1"/>
              </a:buClr>
              <a:buSzPts val="4266"/>
              <a:buChar char="•"/>
              <a:defRPr sz="4266"/>
            </a:lvl1pPr>
            <a:lvl2pPr indent="-465582" lvl="1" marL="914400" algn="l">
              <a:lnSpc>
                <a:spcPct val="100000"/>
              </a:lnSpc>
              <a:spcBef>
                <a:spcPts val="746"/>
              </a:spcBef>
              <a:spcAft>
                <a:spcPts val="0"/>
              </a:spcAft>
              <a:buClr>
                <a:schemeClr val="dk1"/>
              </a:buClr>
              <a:buSzPts val="3732"/>
              <a:buChar char="–"/>
              <a:defRPr sz="3732"/>
            </a:lvl2pPr>
            <a:lvl3pPr indent="-431736" lvl="2" marL="1371600" algn="l">
              <a:lnSpc>
                <a:spcPct val="100000"/>
              </a:lnSpc>
              <a:spcBef>
                <a:spcPts val="640"/>
              </a:spcBef>
              <a:spcAft>
                <a:spcPts val="0"/>
              </a:spcAft>
              <a:buClr>
                <a:schemeClr val="dk1"/>
              </a:buClr>
              <a:buSzPts val="3199"/>
              <a:buChar char="•"/>
              <a:defRPr sz="3199"/>
            </a:lvl3pPr>
            <a:lvl4pPr indent="-397891" lvl="3" marL="1828800" algn="l">
              <a:lnSpc>
                <a:spcPct val="100000"/>
              </a:lnSpc>
              <a:spcBef>
                <a:spcPts val="533"/>
              </a:spcBef>
              <a:spcAft>
                <a:spcPts val="0"/>
              </a:spcAft>
              <a:buClr>
                <a:schemeClr val="dk1"/>
              </a:buClr>
              <a:buSzPts val="2666"/>
              <a:buChar char="–"/>
              <a:defRPr sz="2666"/>
            </a:lvl4pPr>
            <a:lvl5pPr indent="-397891" lvl="4" marL="2286000" algn="l">
              <a:lnSpc>
                <a:spcPct val="100000"/>
              </a:lnSpc>
              <a:spcBef>
                <a:spcPts val="533"/>
              </a:spcBef>
              <a:spcAft>
                <a:spcPts val="0"/>
              </a:spcAft>
              <a:buClr>
                <a:schemeClr val="dk1"/>
              </a:buClr>
              <a:buSzPts val="2666"/>
              <a:buChar char="»"/>
              <a:defRPr sz="2666"/>
            </a:lvl5pPr>
            <a:lvl6pPr indent="-397891" lvl="5" marL="2743200" algn="l">
              <a:lnSpc>
                <a:spcPct val="100000"/>
              </a:lnSpc>
              <a:spcBef>
                <a:spcPts val="533"/>
              </a:spcBef>
              <a:spcAft>
                <a:spcPts val="0"/>
              </a:spcAft>
              <a:buClr>
                <a:schemeClr val="dk1"/>
              </a:buClr>
              <a:buSzPts val="2666"/>
              <a:buChar char="•"/>
              <a:defRPr sz="2666"/>
            </a:lvl6pPr>
            <a:lvl7pPr indent="-397891" lvl="6" marL="3200400" algn="l">
              <a:lnSpc>
                <a:spcPct val="100000"/>
              </a:lnSpc>
              <a:spcBef>
                <a:spcPts val="533"/>
              </a:spcBef>
              <a:spcAft>
                <a:spcPts val="0"/>
              </a:spcAft>
              <a:buClr>
                <a:schemeClr val="dk1"/>
              </a:buClr>
              <a:buSzPts val="2666"/>
              <a:buChar char="•"/>
              <a:defRPr sz="2666"/>
            </a:lvl7pPr>
            <a:lvl8pPr indent="-397890" lvl="7" marL="3657600" algn="l">
              <a:lnSpc>
                <a:spcPct val="100000"/>
              </a:lnSpc>
              <a:spcBef>
                <a:spcPts val="533"/>
              </a:spcBef>
              <a:spcAft>
                <a:spcPts val="0"/>
              </a:spcAft>
              <a:buClr>
                <a:schemeClr val="dk1"/>
              </a:buClr>
              <a:buSzPts val="2666"/>
              <a:buChar char="•"/>
              <a:defRPr sz="2666"/>
            </a:lvl8pPr>
            <a:lvl9pPr indent="-397890" lvl="8" marL="4114800" algn="l">
              <a:lnSpc>
                <a:spcPct val="100000"/>
              </a:lnSpc>
              <a:spcBef>
                <a:spcPts val="533"/>
              </a:spcBef>
              <a:spcAft>
                <a:spcPts val="0"/>
              </a:spcAft>
              <a:buClr>
                <a:schemeClr val="dk1"/>
              </a:buClr>
              <a:buSzPts val="2666"/>
              <a:buChar char="•"/>
              <a:defRPr sz="2666"/>
            </a:lvl9pPr>
          </a:lstStyle>
          <a:p/>
        </p:txBody>
      </p:sp>
      <p:sp>
        <p:nvSpPr>
          <p:cNvPr id="79" name="Google Shape;79;p50"/>
          <p:cNvSpPr txBox="1"/>
          <p:nvPr>
            <p:ph idx="2" type="body"/>
          </p:nvPr>
        </p:nvSpPr>
        <p:spPr>
          <a:xfrm>
            <a:off x="609604" y="1435103"/>
            <a:ext cx="4011084"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73"/>
              </a:spcBef>
              <a:spcAft>
                <a:spcPts val="0"/>
              </a:spcAft>
              <a:buClr>
                <a:schemeClr val="dk1"/>
              </a:buClr>
              <a:buSzPts val="1866"/>
              <a:buNone/>
              <a:defRPr sz="1866"/>
            </a:lvl1pPr>
            <a:lvl2pPr indent="-228600" lvl="1" marL="914400" algn="l">
              <a:lnSpc>
                <a:spcPct val="100000"/>
              </a:lnSpc>
              <a:spcBef>
                <a:spcPts val="320"/>
              </a:spcBef>
              <a:spcAft>
                <a:spcPts val="0"/>
              </a:spcAft>
              <a:buClr>
                <a:schemeClr val="dk1"/>
              </a:buClr>
              <a:buSzPts val="1600"/>
              <a:buNone/>
              <a:defRPr sz="1600"/>
            </a:lvl2pPr>
            <a:lvl3pPr indent="-228600" lvl="2" marL="1371600" algn="l">
              <a:lnSpc>
                <a:spcPct val="100000"/>
              </a:lnSpc>
              <a:spcBef>
                <a:spcPts val="267"/>
              </a:spcBef>
              <a:spcAft>
                <a:spcPts val="0"/>
              </a:spcAft>
              <a:buClr>
                <a:schemeClr val="dk1"/>
              </a:buClr>
              <a:buSzPts val="1333"/>
              <a:buNone/>
              <a:defRPr sz="1333"/>
            </a:lvl3pPr>
            <a:lvl4pPr indent="-228600" lvl="3" marL="1828800" algn="l">
              <a:lnSpc>
                <a:spcPct val="100000"/>
              </a:lnSpc>
              <a:spcBef>
                <a:spcPts val="240"/>
              </a:spcBef>
              <a:spcAft>
                <a:spcPts val="0"/>
              </a:spcAft>
              <a:buClr>
                <a:schemeClr val="dk1"/>
              </a:buClr>
              <a:buSzPts val="1200"/>
              <a:buNone/>
              <a:defRPr sz="1200"/>
            </a:lvl4pPr>
            <a:lvl5pPr indent="-228600" lvl="4" marL="2286000" algn="l">
              <a:lnSpc>
                <a:spcPct val="100000"/>
              </a:lnSpc>
              <a:spcBef>
                <a:spcPts val="240"/>
              </a:spcBef>
              <a:spcAft>
                <a:spcPts val="0"/>
              </a:spcAft>
              <a:buClr>
                <a:schemeClr val="dk1"/>
              </a:buClr>
              <a:buSzPts val="1200"/>
              <a:buNone/>
              <a:defRPr sz="1200"/>
            </a:lvl5pPr>
            <a:lvl6pPr indent="-228600" lvl="5" marL="2743200" algn="l">
              <a:lnSpc>
                <a:spcPct val="100000"/>
              </a:lnSpc>
              <a:spcBef>
                <a:spcPts val="240"/>
              </a:spcBef>
              <a:spcAft>
                <a:spcPts val="0"/>
              </a:spcAft>
              <a:buClr>
                <a:schemeClr val="dk1"/>
              </a:buClr>
              <a:buSzPts val="1200"/>
              <a:buNone/>
              <a:defRPr sz="1200"/>
            </a:lvl6pPr>
            <a:lvl7pPr indent="-228600" lvl="6" marL="3200400" algn="l">
              <a:lnSpc>
                <a:spcPct val="100000"/>
              </a:lnSpc>
              <a:spcBef>
                <a:spcPts val="240"/>
              </a:spcBef>
              <a:spcAft>
                <a:spcPts val="0"/>
              </a:spcAft>
              <a:buClr>
                <a:schemeClr val="dk1"/>
              </a:buClr>
              <a:buSzPts val="1200"/>
              <a:buNone/>
              <a:defRPr sz="1200"/>
            </a:lvl7pPr>
            <a:lvl8pPr indent="-228600" lvl="7" marL="3657600" algn="l">
              <a:lnSpc>
                <a:spcPct val="100000"/>
              </a:lnSpc>
              <a:spcBef>
                <a:spcPts val="240"/>
              </a:spcBef>
              <a:spcAft>
                <a:spcPts val="0"/>
              </a:spcAft>
              <a:buClr>
                <a:schemeClr val="dk1"/>
              </a:buClr>
              <a:buSzPts val="1200"/>
              <a:buNone/>
              <a:defRPr sz="1200"/>
            </a:lvl8pPr>
            <a:lvl9pPr indent="-228600" lvl="8" marL="4114800" algn="l">
              <a:lnSpc>
                <a:spcPct val="100000"/>
              </a:lnSpc>
              <a:spcBef>
                <a:spcPts val="240"/>
              </a:spcBef>
              <a:spcAft>
                <a:spcPts val="0"/>
              </a:spcAft>
              <a:buClr>
                <a:schemeClr val="dk1"/>
              </a:buClr>
              <a:buSzPts val="1200"/>
              <a:buNone/>
              <a:defRPr sz="1200"/>
            </a:lvl9pPr>
          </a:lstStyle>
          <a:p/>
        </p:txBody>
      </p:sp>
      <p:sp>
        <p:nvSpPr>
          <p:cNvPr id="80" name="Google Shape;80;p50"/>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50"/>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0"/>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51"/>
          <p:cNvSpPr txBox="1"/>
          <p:nvPr>
            <p:ph type="title"/>
          </p:nvPr>
        </p:nvSpPr>
        <p:spPr>
          <a:xfrm>
            <a:off x="2389718" y="4800602"/>
            <a:ext cx="7315200" cy="566739"/>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595959"/>
              </a:buClr>
              <a:buSzPts val="2666"/>
              <a:buFont typeface="Calibri"/>
              <a:buNone/>
              <a:defRPr b="1" sz="266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1"/>
          <p:cNvSpPr/>
          <p:nvPr>
            <p:ph idx="2" type="pic"/>
          </p:nvPr>
        </p:nvSpPr>
        <p:spPr>
          <a:xfrm>
            <a:off x="2389718" y="612775"/>
            <a:ext cx="73152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853"/>
              </a:spcBef>
              <a:spcAft>
                <a:spcPts val="0"/>
              </a:spcAft>
              <a:buClr>
                <a:schemeClr val="dk1"/>
              </a:buClr>
              <a:buSzPts val="4266"/>
              <a:buFont typeface="Arial"/>
              <a:buNone/>
              <a:defRPr b="0" i="0" sz="4266" u="none" cap="none" strike="noStrike">
                <a:solidFill>
                  <a:schemeClr val="dk1"/>
                </a:solidFill>
                <a:latin typeface="Calibri"/>
                <a:ea typeface="Calibri"/>
                <a:cs typeface="Calibri"/>
                <a:sym typeface="Calibri"/>
              </a:defRPr>
            </a:lvl1pPr>
            <a:lvl2pPr lvl="1" marR="0" rtl="0" algn="l">
              <a:lnSpc>
                <a:spcPct val="100000"/>
              </a:lnSpc>
              <a:spcBef>
                <a:spcPts val="746"/>
              </a:spcBef>
              <a:spcAft>
                <a:spcPts val="0"/>
              </a:spcAft>
              <a:buClr>
                <a:schemeClr val="dk1"/>
              </a:buClr>
              <a:buSzPts val="3732"/>
              <a:buFont typeface="Arial"/>
              <a:buNone/>
              <a:defRPr b="0" i="0" sz="3732" u="none" cap="none" strike="noStrike">
                <a:solidFill>
                  <a:schemeClr val="dk1"/>
                </a:solidFill>
                <a:latin typeface="Calibri"/>
                <a:ea typeface="Calibri"/>
                <a:cs typeface="Calibri"/>
                <a:sym typeface="Calibri"/>
              </a:defRPr>
            </a:lvl2pPr>
            <a:lvl3pPr lvl="2" marR="0" rtl="0" algn="l">
              <a:lnSpc>
                <a:spcPct val="100000"/>
              </a:lnSpc>
              <a:spcBef>
                <a:spcPts val="640"/>
              </a:spcBef>
              <a:spcAft>
                <a:spcPts val="0"/>
              </a:spcAft>
              <a:buClr>
                <a:schemeClr val="dk1"/>
              </a:buClr>
              <a:buSzPts val="3199"/>
              <a:buFont typeface="Arial"/>
              <a:buNone/>
              <a:defRPr b="0" i="0" sz="3199" u="none" cap="none" strike="noStrike">
                <a:solidFill>
                  <a:schemeClr val="dk1"/>
                </a:solidFill>
                <a:latin typeface="Calibri"/>
                <a:ea typeface="Calibri"/>
                <a:cs typeface="Calibri"/>
                <a:sym typeface="Calibri"/>
              </a:defRPr>
            </a:lvl3pPr>
            <a:lvl4pPr lvl="3" marR="0" rtl="0" algn="l">
              <a:lnSpc>
                <a:spcPct val="100000"/>
              </a:lnSpc>
              <a:spcBef>
                <a:spcPts val="533"/>
              </a:spcBef>
              <a:spcAft>
                <a:spcPts val="0"/>
              </a:spcAft>
              <a:buClr>
                <a:schemeClr val="dk1"/>
              </a:buClr>
              <a:buSzPts val="2666"/>
              <a:buFont typeface="Arial"/>
              <a:buNone/>
              <a:defRPr b="0" i="0" sz="2666" u="none" cap="none" strike="noStrike">
                <a:solidFill>
                  <a:schemeClr val="dk1"/>
                </a:solidFill>
                <a:latin typeface="Calibri"/>
                <a:ea typeface="Calibri"/>
                <a:cs typeface="Calibri"/>
                <a:sym typeface="Calibri"/>
              </a:defRPr>
            </a:lvl4pPr>
            <a:lvl5pPr lvl="4" marR="0" rtl="0" algn="l">
              <a:lnSpc>
                <a:spcPct val="100000"/>
              </a:lnSpc>
              <a:spcBef>
                <a:spcPts val="533"/>
              </a:spcBef>
              <a:spcAft>
                <a:spcPts val="0"/>
              </a:spcAft>
              <a:buClr>
                <a:schemeClr val="dk1"/>
              </a:buClr>
              <a:buSzPts val="2666"/>
              <a:buFont typeface="Arial"/>
              <a:buNone/>
              <a:defRPr b="0" i="0" sz="2666"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6"/>
              <a:buFont typeface="Arial"/>
              <a:buNone/>
              <a:defRPr b="0" i="0" sz="2666"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6"/>
              <a:buFont typeface="Arial"/>
              <a:buNone/>
              <a:defRPr b="0" i="0" sz="2666"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6"/>
              <a:buFont typeface="Arial"/>
              <a:buNone/>
              <a:defRPr b="0" i="0" sz="2666"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6"/>
              <a:buFont typeface="Arial"/>
              <a:buNone/>
              <a:defRPr b="0" i="0" sz="2666" u="none" cap="none" strike="noStrike">
                <a:solidFill>
                  <a:schemeClr val="dk1"/>
                </a:solidFill>
                <a:latin typeface="Calibri"/>
                <a:ea typeface="Calibri"/>
                <a:cs typeface="Calibri"/>
                <a:sym typeface="Calibri"/>
              </a:defRPr>
            </a:lvl9pPr>
          </a:lstStyle>
          <a:p/>
        </p:txBody>
      </p:sp>
      <p:sp>
        <p:nvSpPr>
          <p:cNvPr id="86" name="Google Shape;86;p51"/>
          <p:cNvSpPr txBox="1"/>
          <p:nvPr>
            <p:ph idx="1" type="body"/>
          </p:nvPr>
        </p:nvSpPr>
        <p:spPr>
          <a:xfrm>
            <a:off x="2389718" y="5367340"/>
            <a:ext cx="7315200" cy="8048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73"/>
              </a:spcBef>
              <a:spcAft>
                <a:spcPts val="0"/>
              </a:spcAft>
              <a:buClr>
                <a:schemeClr val="dk1"/>
              </a:buClr>
              <a:buSzPts val="1866"/>
              <a:buNone/>
              <a:defRPr sz="1866"/>
            </a:lvl1pPr>
            <a:lvl2pPr indent="-228600" lvl="1" marL="914400" algn="l">
              <a:lnSpc>
                <a:spcPct val="100000"/>
              </a:lnSpc>
              <a:spcBef>
                <a:spcPts val="320"/>
              </a:spcBef>
              <a:spcAft>
                <a:spcPts val="0"/>
              </a:spcAft>
              <a:buClr>
                <a:schemeClr val="dk1"/>
              </a:buClr>
              <a:buSzPts val="1600"/>
              <a:buNone/>
              <a:defRPr sz="1600"/>
            </a:lvl2pPr>
            <a:lvl3pPr indent="-228600" lvl="2" marL="1371600" algn="l">
              <a:lnSpc>
                <a:spcPct val="100000"/>
              </a:lnSpc>
              <a:spcBef>
                <a:spcPts val="267"/>
              </a:spcBef>
              <a:spcAft>
                <a:spcPts val="0"/>
              </a:spcAft>
              <a:buClr>
                <a:schemeClr val="dk1"/>
              </a:buClr>
              <a:buSzPts val="1333"/>
              <a:buNone/>
              <a:defRPr sz="1333"/>
            </a:lvl3pPr>
            <a:lvl4pPr indent="-228600" lvl="3" marL="1828800" algn="l">
              <a:lnSpc>
                <a:spcPct val="100000"/>
              </a:lnSpc>
              <a:spcBef>
                <a:spcPts val="240"/>
              </a:spcBef>
              <a:spcAft>
                <a:spcPts val="0"/>
              </a:spcAft>
              <a:buClr>
                <a:schemeClr val="dk1"/>
              </a:buClr>
              <a:buSzPts val="1200"/>
              <a:buNone/>
              <a:defRPr sz="1200"/>
            </a:lvl4pPr>
            <a:lvl5pPr indent="-228600" lvl="4" marL="2286000" algn="l">
              <a:lnSpc>
                <a:spcPct val="100000"/>
              </a:lnSpc>
              <a:spcBef>
                <a:spcPts val="240"/>
              </a:spcBef>
              <a:spcAft>
                <a:spcPts val="0"/>
              </a:spcAft>
              <a:buClr>
                <a:schemeClr val="dk1"/>
              </a:buClr>
              <a:buSzPts val="1200"/>
              <a:buNone/>
              <a:defRPr sz="1200"/>
            </a:lvl5pPr>
            <a:lvl6pPr indent="-228600" lvl="5" marL="2743200" algn="l">
              <a:lnSpc>
                <a:spcPct val="100000"/>
              </a:lnSpc>
              <a:spcBef>
                <a:spcPts val="240"/>
              </a:spcBef>
              <a:spcAft>
                <a:spcPts val="0"/>
              </a:spcAft>
              <a:buClr>
                <a:schemeClr val="dk1"/>
              </a:buClr>
              <a:buSzPts val="1200"/>
              <a:buNone/>
              <a:defRPr sz="1200"/>
            </a:lvl6pPr>
            <a:lvl7pPr indent="-228600" lvl="6" marL="3200400" algn="l">
              <a:lnSpc>
                <a:spcPct val="100000"/>
              </a:lnSpc>
              <a:spcBef>
                <a:spcPts val="240"/>
              </a:spcBef>
              <a:spcAft>
                <a:spcPts val="0"/>
              </a:spcAft>
              <a:buClr>
                <a:schemeClr val="dk1"/>
              </a:buClr>
              <a:buSzPts val="1200"/>
              <a:buNone/>
              <a:defRPr sz="1200"/>
            </a:lvl7pPr>
            <a:lvl8pPr indent="-228600" lvl="7" marL="3657600" algn="l">
              <a:lnSpc>
                <a:spcPct val="100000"/>
              </a:lnSpc>
              <a:spcBef>
                <a:spcPts val="240"/>
              </a:spcBef>
              <a:spcAft>
                <a:spcPts val="0"/>
              </a:spcAft>
              <a:buClr>
                <a:schemeClr val="dk1"/>
              </a:buClr>
              <a:buSzPts val="1200"/>
              <a:buNone/>
              <a:defRPr sz="1200"/>
            </a:lvl8pPr>
            <a:lvl9pPr indent="-228600" lvl="8" marL="4114800" algn="l">
              <a:lnSpc>
                <a:spcPct val="100000"/>
              </a:lnSpc>
              <a:spcBef>
                <a:spcPts val="240"/>
              </a:spcBef>
              <a:spcAft>
                <a:spcPts val="0"/>
              </a:spcAft>
              <a:buClr>
                <a:schemeClr val="dk1"/>
              </a:buClr>
              <a:buSzPts val="1200"/>
              <a:buNone/>
              <a:defRPr sz="1200"/>
            </a:lvl9pPr>
          </a:lstStyle>
          <a:p/>
        </p:txBody>
      </p:sp>
      <p:sp>
        <p:nvSpPr>
          <p:cNvPr id="87" name="Google Shape;87;p5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51"/>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1"/>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52"/>
          <p:cNvSpPr txBox="1"/>
          <p:nvPr>
            <p:ph type="title"/>
          </p:nvPr>
        </p:nvSpPr>
        <p:spPr>
          <a:xfrm>
            <a:off x="609600" y="274641"/>
            <a:ext cx="10972801" cy="71108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52"/>
          <p:cNvSpPr txBox="1"/>
          <p:nvPr>
            <p:ph idx="1" type="body"/>
          </p:nvPr>
        </p:nvSpPr>
        <p:spPr>
          <a:xfrm rot="5400000">
            <a:off x="3602131" y="-1854105"/>
            <a:ext cx="4987739" cy="10972801"/>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3" name="Google Shape;93;p5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52"/>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52"/>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53"/>
          <p:cNvSpPr txBox="1"/>
          <p:nvPr>
            <p:ph type="title"/>
          </p:nvPr>
        </p:nvSpPr>
        <p:spPr>
          <a:xfrm rot="5400000">
            <a:off x="7285037" y="1828804"/>
            <a:ext cx="5851525" cy="2743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3"/>
          <p:cNvSpPr txBox="1"/>
          <p:nvPr>
            <p:ph idx="1" type="body"/>
          </p:nvPr>
        </p:nvSpPr>
        <p:spPr>
          <a:xfrm rot="5400000">
            <a:off x="1697037" y="-812797"/>
            <a:ext cx="5851525" cy="8026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9" name="Google Shape;99;p5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3"/>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3"/>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02" name="Shape 102"/>
        <p:cNvGrpSpPr/>
        <p:nvPr/>
      </p:nvGrpSpPr>
      <p:grpSpPr>
        <a:xfrm>
          <a:off x="0" y="0"/>
          <a:ext cx="0" cy="0"/>
          <a:chOff x="0" y="0"/>
          <a:chExt cx="0" cy="0"/>
        </a:xfrm>
      </p:grpSpPr>
      <p:sp>
        <p:nvSpPr>
          <p:cNvPr id="103" name="Google Shape;103;p54"/>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54"/>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54"/>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54"/>
          <p:cNvSpPr txBox="1"/>
          <p:nvPr>
            <p:ph type="title"/>
          </p:nvPr>
        </p:nvSpPr>
        <p:spPr>
          <a:xfrm>
            <a:off x="609600" y="274641"/>
            <a:ext cx="10972801" cy="7159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595959"/>
              </a:buClr>
              <a:buSzPts val="3732"/>
              <a:buFont typeface="Calibri"/>
              <a:buNone/>
              <a:defRPr sz="3732">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54"/>
          <p:cNvSpPr txBox="1"/>
          <p:nvPr>
            <p:ph idx="1" type="body"/>
          </p:nvPr>
        </p:nvSpPr>
        <p:spPr>
          <a:xfrm>
            <a:off x="609600" y="990600"/>
            <a:ext cx="10972801" cy="508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73"/>
              </a:spcBef>
              <a:spcAft>
                <a:spcPts val="0"/>
              </a:spcAft>
              <a:buClr>
                <a:srgbClr val="595959"/>
              </a:buClr>
              <a:buSzPts val="1866"/>
              <a:buNone/>
              <a:defRPr sz="1866">
                <a:solidFill>
                  <a:srgbClr val="595959"/>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Only">
  <p:cSld name="7_Title Only">
    <p:bg>
      <p:bgPr>
        <a:gradFill>
          <a:gsLst>
            <a:gs pos="0">
              <a:schemeClr val="lt1"/>
            </a:gs>
            <a:gs pos="81000">
              <a:srgbClr val="F2F2F2"/>
            </a:gs>
            <a:gs pos="100000">
              <a:srgbClr val="F2F2F2"/>
            </a:gs>
          </a:gsLst>
          <a:lin ang="5400000" scaled="0"/>
        </a:gradFill>
      </p:bgPr>
    </p:bg>
    <p:spTree>
      <p:nvGrpSpPr>
        <p:cNvPr id="108" name="Shape 108"/>
        <p:cNvGrpSpPr/>
        <p:nvPr/>
      </p:nvGrpSpPr>
      <p:grpSpPr>
        <a:xfrm>
          <a:off x="0" y="0"/>
          <a:ext cx="0" cy="0"/>
          <a:chOff x="0" y="0"/>
          <a:chExt cx="0" cy="0"/>
        </a:xfrm>
      </p:grpSpPr>
      <p:sp>
        <p:nvSpPr>
          <p:cNvPr id="109" name="Google Shape;109;p55"/>
          <p:cNvSpPr txBox="1"/>
          <p:nvPr>
            <p:ph type="title"/>
          </p:nvPr>
        </p:nvSpPr>
        <p:spPr>
          <a:xfrm>
            <a:off x="609601" y="274642"/>
            <a:ext cx="6705600" cy="71108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595959"/>
              </a:buClr>
              <a:buSzPts val="3599"/>
              <a:buFont typeface="Calibri"/>
              <a:buNone/>
              <a:defRPr sz="359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55"/>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55"/>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55"/>
          <p:cNvSpPr txBox="1"/>
          <p:nvPr>
            <p:ph idx="12" type="sldNum"/>
          </p:nvPr>
        </p:nvSpPr>
        <p:spPr>
          <a:xfrm>
            <a:off x="11430000" y="6356354"/>
            <a:ext cx="762001" cy="365125"/>
          </a:xfrm>
          <a:prstGeom prst="rect">
            <a:avLst/>
          </a:prstGeom>
          <a:gradFill>
            <a:gsLst>
              <a:gs pos="0">
                <a:srgbClr val="004870"/>
              </a:gs>
              <a:gs pos="50000">
                <a:srgbClr val="0068A4"/>
              </a:gs>
              <a:gs pos="100000">
                <a:srgbClr val="007CC4"/>
              </a:gs>
            </a:gsLst>
            <a:lin ang="18900000" scaled="0"/>
          </a:gradFill>
          <a:ln>
            <a:noFill/>
          </a:ln>
        </p:spPr>
        <p:txBody>
          <a:bodyPr anchorCtr="1" anchor="ctr" bIns="91425" lIns="0" spcFirstLastPara="1" rIns="0" wrap="square" tIns="91425">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55"/>
          <p:cNvSpPr txBox="1"/>
          <p:nvPr>
            <p:ph idx="1" type="body"/>
          </p:nvPr>
        </p:nvSpPr>
        <p:spPr>
          <a:xfrm>
            <a:off x="7480301" y="362139"/>
            <a:ext cx="4114800" cy="533400"/>
          </a:xfrm>
          <a:prstGeom prst="rect">
            <a:avLst/>
          </a:prstGeom>
          <a:noFill/>
          <a:ln>
            <a:noFill/>
          </a:ln>
        </p:spPr>
        <p:txBody>
          <a:bodyPr anchorCtr="0" anchor="ctr" bIns="45700" lIns="91425" spcFirstLastPara="1" rIns="91425" wrap="square" tIns="45700">
            <a:noAutofit/>
          </a:bodyPr>
          <a:lstStyle>
            <a:lvl1pPr indent="-228600" lvl="0" marL="457200" algn="r">
              <a:lnSpc>
                <a:spcPct val="100000"/>
              </a:lnSpc>
              <a:spcBef>
                <a:spcPts val="400"/>
              </a:spcBef>
              <a:spcAft>
                <a:spcPts val="0"/>
              </a:spcAft>
              <a:buClr>
                <a:srgbClr val="7F7F7F"/>
              </a:buClr>
              <a:buSzPts val="1999"/>
              <a:buNone/>
              <a:defRPr sz="1999">
                <a:solidFill>
                  <a:srgbClr val="7F7F7F"/>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4" name="Shape 11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itleOnly">
  <p:cSld name="TITLE_ONLY">
    <p:spTree>
      <p:nvGrpSpPr>
        <p:cNvPr id="115" name="Shape 115"/>
        <p:cNvGrpSpPr/>
        <p:nvPr/>
      </p:nvGrpSpPr>
      <p:grpSpPr>
        <a:xfrm>
          <a:off x="0" y="0"/>
          <a:ext cx="0" cy="0"/>
          <a:chOff x="0" y="0"/>
          <a:chExt cx="0" cy="0"/>
        </a:xfrm>
      </p:grpSpPr>
      <p:sp>
        <p:nvSpPr>
          <p:cNvPr id="116" name="Google Shape;116;g9459ab5eaa_0_292"/>
          <p:cNvSpPr txBox="1"/>
          <p:nvPr>
            <p:ph type="title"/>
          </p:nvPr>
        </p:nvSpPr>
        <p:spPr>
          <a:xfrm>
            <a:off x="609600" y="274639"/>
            <a:ext cx="10972800" cy="7110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Clr>
                <a:schemeClr val="dk1"/>
              </a:buClr>
              <a:buSzPts val="3600"/>
              <a:buFont typeface="Calibri"/>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g9459ab5eaa_0_292"/>
          <p:cNvSpPr txBox="1"/>
          <p:nvPr>
            <p:ph idx="10" type="dt"/>
          </p:nvPr>
        </p:nvSpPr>
        <p:spPr>
          <a:xfrm>
            <a:off x="609600" y="6356351"/>
            <a:ext cx="2844600" cy="365100"/>
          </a:xfrm>
          <a:prstGeom prst="rect">
            <a:avLst/>
          </a:prstGeom>
          <a:noFill/>
          <a:ln>
            <a:noFill/>
          </a:ln>
        </p:spPr>
        <p:txBody>
          <a:bodyPr anchorCtr="0" anchor="ctr" bIns="60925" lIns="121875" spcFirstLastPara="1" rIns="121875" wrap="square" tIns="6092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g9459ab5eaa_0_292"/>
          <p:cNvSpPr txBox="1"/>
          <p:nvPr>
            <p:ph idx="11" type="ftr"/>
          </p:nvPr>
        </p:nvSpPr>
        <p:spPr>
          <a:xfrm>
            <a:off x="4165600" y="6356351"/>
            <a:ext cx="3860700" cy="365100"/>
          </a:xfrm>
          <a:prstGeom prst="rect">
            <a:avLst/>
          </a:prstGeom>
          <a:noFill/>
          <a:ln>
            <a:noFill/>
          </a:ln>
        </p:spPr>
        <p:txBody>
          <a:bodyPr anchorCtr="0" anchor="ctr" bIns="60925" lIns="121875" spcFirstLastPara="1" rIns="121875" wrap="square" tIns="6092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g9459ab5eaa_0_292"/>
          <p:cNvSpPr txBox="1"/>
          <p:nvPr>
            <p:ph idx="12" type="sldNum"/>
          </p:nvPr>
        </p:nvSpPr>
        <p:spPr>
          <a:xfrm>
            <a:off x="8737600" y="6356351"/>
            <a:ext cx="2844600" cy="365100"/>
          </a:xfrm>
          <a:prstGeom prst="rect">
            <a:avLst/>
          </a:prstGeom>
          <a:noFill/>
          <a:ln>
            <a:noFill/>
          </a:ln>
        </p:spPr>
        <p:txBody>
          <a:bodyPr anchorCtr="0" anchor="ctr" bIns="60925" lIns="121875" spcFirstLastPara="1" rIns="121875" wrap="square" tIns="6092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model2">
  <p:cSld name="1_slidemodel2">
    <p:bg>
      <p:bgPr>
        <a:gradFill>
          <a:gsLst>
            <a:gs pos="0">
              <a:srgbClr val="1181AE"/>
            </a:gs>
            <a:gs pos="55000">
              <a:srgbClr val="1181AE"/>
            </a:gs>
            <a:gs pos="100000">
              <a:srgbClr val="095474"/>
            </a:gs>
          </a:gsLst>
          <a:path path="circle">
            <a:fillToRect b="50%" l="50%" r="50%" t="50%"/>
          </a:path>
          <a:tileRect/>
        </a:gradFill>
      </p:bgPr>
    </p:bg>
    <p:spTree>
      <p:nvGrpSpPr>
        <p:cNvPr id="22" name="Shape 22"/>
        <p:cNvGrpSpPr/>
        <p:nvPr/>
      </p:nvGrpSpPr>
      <p:grpSpPr>
        <a:xfrm>
          <a:off x="0" y="0"/>
          <a:ext cx="0" cy="0"/>
          <a:chOff x="0" y="0"/>
          <a:chExt cx="0" cy="0"/>
        </a:xfrm>
      </p:grpSpPr>
      <p:sp>
        <p:nvSpPr>
          <p:cNvPr id="23" name="Google Shape;23;p41"/>
          <p:cNvSpPr txBox="1"/>
          <p:nvPr>
            <p:ph type="title"/>
          </p:nvPr>
        </p:nvSpPr>
        <p:spPr>
          <a:xfrm>
            <a:off x="3218672" y="2870634"/>
            <a:ext cx="5932223" cy="71108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3600"/>
              <a:buFont typeface="Calibri"/>
              <a:buNone/>
              <a:defRPr b="0" sz="36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1"/>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1"/>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42"/>
          <p:cNvSpPr txBox="1"/>
          <p:nvPr>
            <p:ph type="title"/>
          </p:nvPr>
        </p:nvSpPr>
        <p:spPr>
          <a:xfrm>
            <a:off x="609600" y="274641"/>
            <a:ext cx="10972801" cy="71108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2"/>
          <p:cNvSpPr txBox="1"/>
          <p:nvPr>
            <p:ph idx="1" type="body"/>
          </p:nvPr>
        </p:nvSpPr>
        <p:spPr>
          <a:xfrm>
            <a:off x="609600" y="1138426"/>
            <a:ext cx="10972801" cy="4987739"/>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4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2"/>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2"/>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 name="Shape 33"/>
        <p:cNvGrpSpPr/>
        <p:nvPr/>
      </p:nvGrpSpPr>
      <p:grpSpPr>
        <a:xfrm>
          <a:off x="0" y="0"/>
          <a:ext cx="0" cy="0"/>
          <a:chOff x="0" y="0"/>
          <a:chExt cx="0" cy="0"/>
        </a:xfrm>
      </p:grpSpPr>
      <p:sp>
        <p:nvSpPr>
          <p:cNvPr id="34" name="Google Shape;34;p43"/>
          <p:cNvSpPr txBox="1"/>
          <p:nvPr>
            <p:ph type="title"/>
          </p:nvPr>
        </p:nvSpPr>
        <p:spPr>
          <a:xfrm>
            <a:off x="609600" y="274641"/>
            <a:ext cx="10972801" cy="71108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595959"/>
              </a:buClr>
              <a:buSzPts val="3199"/>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3"/>
          <p:cNvSpPr txBox="1"/>
          <p:nvPr>
            <p:ph idx="1" type="body"/>
          </p:nvPr>
        </p:nvSpPr>
        <p:spPr>
          <a:xfrm>
            <a:off x="609600" y="1535114"/>
            <a:ext cx="5386917" cy="63976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640"/>
              </a:spcBef>
              <a:spcAft>
                <a:spcPts val="0"/>
              </a:spcAft>
              <a:buClr>
                <a:schemeClr val="dk1"/>
              </a:buClr>
              <a:buSzPts val="3199"/>
              <a:buNone/>
              <a:defRPr b="1" sz="3199"/>
            </a:lvl1pPr>
            <a:lvl2pPr indent="-228600" lvl="1" marL="914400" algn="l">
              <a:lnSpc>
                <a:spcPct val="100000"/>
              </a:lnSpc>
              <a:spcBef>
                <a:spcPts val="533"/>
              </a:spcBef>
              <a:spcAft>
                <a:spcPts val="0"/>
              </a:spcAft>
              <a:buClr>
                <a:schemeClr val="dk1"/>
              </a:buClr>
              <a:buSzPts val="2666"/>
              <a:buNone/>
              <a:defRPr b="1" sz="2666"/>
            </a:lvl2pPr>
            <a:lvl3pPr indent="-228600" lvl="2" marL="1371600" algn="l">
              <a:lnSpc>
                <a:spcPct val="100000"/>
              </a:lnSpc>
              <a:spcBef>
                <a:spcPts val="480"/>
              </a:spcBef>
              <a:spcAft>
                <a:spcPts val="0"/>
              </a:spcAft>
              <a:buClr>
                <a:schemeClr val="dk1"/>
              </a:buClr>
              <a:buSzPts val="2399"/>
              <a:buNone/>
              <a:defRPr b="1" sz="2399"/>
            </a:lvl3pPr>
            <a:lvl4pPr indent="-228600" lvl="3" marL="1828800" algn="l">
              <a:lnSpc>
                <a:spcPct val="100000"/>
              </a:lnSpc>
              <a:spcBef>
                <a:spcPts val="427"/>
              </a:spcBef>
              <a:spcAft>
                <a:spcPts val="0"/>
              </a:spcAft>
              <a:buClr>
                <a:schemeClr val="dk1"/>
              </a:buClr>
              <a:buSzPts val="2133"/>
              <a:buNone/>
              <a:defRPr b="1" sz="2133"/>
            </a:lvl4pPr>
            <a:lvl5pPr indent="-228600" lvl="4" marL="2286000" algn="l">
              <a:lnSpc>
                <a:spcPct val="100000"/>
              </a:lnSpc>
              <a:spcBef>
                <a:spcPts val="427"/>
              </a:spcBef>
              <a:spcAft>
                <a:spcPts val="0"/>
              </a:spcAft>
              <a:buClr>
                <a:schemeClr val="dk1"/>
              </a:buClr>
              <a:buSzPts val="2133"/>
              <a:buNone/>
              <a:defRPr b="1" sz="2133"/>
            </a:lvl5pPr>
            <a:lvl6pPr indent="-228600" lvl="5" marL="2743200" algn="l">
              <a:lnSpc>
                <a:spcPct val="100000"/>
              </a:lnSpc>
              <a:spcBef>
                <a:spcPts val="427"/>
              </a:spcBef>
              <a:spcAft>
                <a:spcPts val="0"/>
              </a:spcAft>
              <a:buClr>
                <a:schemeClr val="dk1"/>
              </a:buClr>
              <a:buSzPts val="2133"/>
              <a:buNone/>
              <a:defRPr b="1" sz="2133"/>
            </a:lvl6pPr>
            <a:lvl7pPr indent="-228600" lvl="6" marL="3200400" algn="l">
              <a:lnSpc>
                <a:spcPct val="100000"/>
              </a:lnSpc>
              <a:spcBef>
                <a:spcPts val="427"/>
              </a:spcBef>
              <a:spcAft>
                <a:spcPts val="0"/>
              </a:spcAft>
              <a:buClr>
                <a:schemeClr val="dk1"/>
              </a:buClr>
              <a:buSzPts val="2133"/>
              <a:buNone/>
              <a:defRPr b="1" sz="2133"/>
            </a:lvl7pPr>
            <a:lvl8pPr indent="-228600" lvl="7" marL="3657600" algn="l">
              <a:lnSpc>
                <a:spcPct val="100000"/>
              </a:lnSpc>
              <a:spcBef>
                <a:spcPts val="427"/>
              </a:spcBef>
              <a:spcAft>
                <a:spcPts val="0"/>
              </a:spcAft>
              <a:buClr>
                <a:schemeClr val="dk1"/>
              </a:buClr>
              <a:buSzPts val="2133"/>
              <a:buNone/>
              <a:defRPr b="1" sz="2133"/>
            </a:lvl8pPr>
            <a:lvl9pPr indent="-228600" lvl="8" marL="4114800" algn="l">
              <a:lnSpc>
                <a:spcPct val="100000"/>
              </a:lnSpc>
              <a:spcBef>
                <a:spcPts val="427"/>
              </a:spcBef>
              <a:spcAft>
                <a:spcPts val="0"/>
              </a:spcAft>
              <a:buClr>
                <a:schemeClr val="dk1"/>
              </a:buClr>
              <a:buSzPts val="2133"/>
              <a:buNone/>
              <a:defRPr b="1" sz="2133"/>
            </a:lvl9pPr>
          </a:lstStyle>
          <a:p/>
        </p:txBody>
      </p:sp>
      <p:sp>
        <p:nvSpPr>
          <p:cNvPr id="36" name="Google Shape;36;p43"/>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431736" lvl="0" marL="457200" algn="l">
              <a:lnSpc>
                <a:spcPct val="100000"/>
              </a:lnSpc>
              <a:spcBef>
                <a:spcPts val="640"/>
              </a:spcBef>
              <a:spcAft>
                <a:spcPts val="0"/>
              </a:spcAft>
              <a:buClr>
                <a:schemeClr val="dk1"/>
              </a:buClr>
              <a:buSzPts val="3199"/>
              <a:buChar char="•"/>
              <a:defRPr sz="3199"/>
            </a:lvl1pPr>
            <a:lvl2pPr indent="-397891" lvl="1" marL="914400" algn="l">
              <a:lnSpc>
                <a:spcPct val="100000"/>
              </a:lnSpc>
              <a:spcBef>
                <a:spcPts val="533"/>
              </a:spcBef>
              <a:spcAft>
                <a:spcPts val="0"/>
              </a:spcAft>
              <a:buClr>
                <a:schemeClr val="dk1"/>
              </a:buClr>
              <a:buSzPts val="2666"/>
              <a:buChar char="–"/>
              <a:defRPr sz="2666"/>
            </a:lvl2pPr>
            <a:lvl3pPr indent="-380936" lvl="2" marL="1371600" algn="l">
              <a:lnSpc>
                <a:spcPct val="100000"/>
              </a:lnSpc>
              <a:spcBef>
                <a:spcPts val="480"/>
              </a:spcBef>
              <a:spcAft>
                <a:spcPts val="0"/>
              </a:spcAft>
              <a:buClr>
                <a:schemeClr val="dk1"/>
              </a:buClr>
              <a:buSzPts val="2399"/>
              <a:buChar char="•"/>
              <a:defRPr sz="2399"/>
            </a:lvl3pPr>
            <a:lvl4pPr indent="-364045" lvl="3" marL="1828800" algn="l">
              <a:lnSpc>
                <a:spcPct val="100000"/>
              </a:lnSpc>
              <a:spcBef>
                <a:spcPts val="427"/>
              </a:spcBef>
              <a:spcAft>
                <a:spcPts val="0"/>
              </a:spcAft>
              <a:buClr>
                <a:schemeClr val="dk1"/>
              </a:buClr>
              <a:buSzPts val="2133"/>
              <a:buChar char="–"/>
              <a:defRPr sz="2133"/>
            </a:lvl4pPr>
            <a:lvl5pPr indent="-364045" lvl="4" marL="2286000" algn="l">
              <a:lnSpc>
                <a:spcPct val="100000"/>
              </a:lnSpc>
              <a:spcBef>
                <a:spcPts val="427"/>
              </a:spcBef>
              <a:spcAft>
                <a:spcPts val="0"/>
              </a:spcAft>
              <a:buClr>
                <a:schemeClr val="dk1"/>
              </a:buClr>
              <a:buSzPts val="2133"/>
              <a:buChar char="»"/>
              <a:defRPr sz="2133"/>
            </a:lvl5pPr>
            <a:lvl6pPr indent="-364045" lvl="5" marL="2743200" algn="l">
              <a:lnSpc>
                <a:spcPct val="100000"/>
              </a:lnSpc>
              <a:spcBef>
                <a:spcPts val="427"/>
              </a:spcBef>
              <a:spcAft>
                <a:spcPts val="0"/>
              </a:spcAft>
              <a:buClr>
                <a:schemeClr val="dk1"/>
              </a:buClr>
              <a:buSzPts val="2133"/>
              <a:buChar char="•"/>
              <a:defRPr sz="2133"/>
            </a:lvl6pPr>
            <a:lvl7pPr indent="-364045" lvl="6" marL="3200400" algn="l">
              <a:lnSpc>
                <a:spcPct val="100000"/>
              </a:lnSpc>
              <a:spcBef>
                <a:spcPts val="427"/>
              </a:spcBef>
              <a:spcAft>
                <a:spcPts val="0"/>
              </a:spcAft>
              <a:buClr>
                <a:schemeClr val="dk1"/>
              </a:buClr>
              <a:buSzPts val="2133"/>
              <a:buChar char="•"/>
              <a:defRPr sz="2133"/>
            </a:lvl7pPr>
            <a:lvl8pPr indent="-364045" lvl="7" marL="3657600" algn="l">
              <a:lnSpc>
                <a:spcPct val="100000"/>
              </a:lnSpc>
              <a:spcBef>
                <a:spcPts val="427"/>
              </a:spcBef>
              <a:spcAft>
                <a:spcPts val="0"/>
              </a:spcAft>
              <a:buClr>
                <a:schemeClr val="dk1"/>
              </a:buClr>
              <a:buSzPts val="2133"/>
              <a:buChar char="•"/>
              <a:defRPr sz="2133"/>
            </a:lvl8pPr>
            <a:lvl9pPr indent="-364045" lvl="8" marL="4114800" algn="l">
              <a:lnSpc>
                <a:spcPct val="100000"/>
              </a:lnSpc>
              <a:spcBef>
                <a:spcPts val="427"/>
              </a:spcBef>
              <a:spcAft>
                <a:spcPts val="0"/>
              </a:spcAft>
              <a:buClr>
                <a:schemeClr val="dk1"/>
              </a:buClr>
              <a:buSzPts val="2133"/>
              <a:buChar char="•"/>
              <a:defRPr sz="2133"/>
            </a:lvl9pPr>
          </a:lstStyle>
          <a:p/>
        </p:txBody>
      </p:sp>
      <p:sp>
        <p:nvSpPr>
          <p:cNvPr id="37" name="Google Shape;37;p43"/>
          <p:cNvSpPr txBox="1"/>
          <p:nvPr>
            <p:ph idx="3" type="body"/>
          </p:nvPr>
        </p:nvSpPr>
        <p:spPr>
          <a:xfrm>
            <a:off x="6193370" y="1535114"/>
            <a:ext cx="5389033" cy="63976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640"/>
              </a:spcBef>
              <a:spcAft>
                <a:spcPts val="0"/>
              </a:spcAft>
              <a:buClr>
                <a:schemeClr val="dk1"/>
              </a:buClr>
              <a:buSzPts val="3199"/>
              <a:buNone/>
              <a:defRPr b="1" sz="3199"/>
            </a:lvl1pPr>
            <a:lvl2pPr indent="-228600" lvl="1" marL="914400" algn="l">
              <a:lnSpc>
                <a:spcPct val="100000"/>
              </a:lnSpc>
              <a:spcBef>
                <a:spcPts val="533"/>
              </a:spcBef>
              <a:spcAft>
                <a:spcPts val="0"/>
              </a:spcAft>
              <a:buClr>
                <a:schemeClr val="dk1"/>
              </a:buClr>
              <a:buSzPts val="2666"/>
              <a:buNone/>
              <a:defRPr b="1" sz="2666"/>
            </a:lvl2pPr>
            <a:lvl3pPr indent="-228600" lvl="2" marL="1371600" algn="l">
              <a:lnSpc>
                <a:spcPct val="100000"/>
              </a:lnSpc>
              <a:spcBef>
                <a:spcPts val="480"/>
              </a:spcBef>
              <a:spcAft>
                <a:spcPts val="0"/>
              </a:spcAft>
              <a:buClr>
                <a:schemeClr val="dk1"/>
              </a:buClr>
              <a:buSzPts val="2399"/>
              <a:buNone/>
              <a:defRPr b="1" sz="2399"/>
            </a:lvl3pPr>
            <a:lvl4pPr indent="-228600" lvl="3" marL="1828800" algn="l">
              <a:lnSpc>
                <a:spcPct val="100000"/>
              </a:lnSpc>
              <a:spcBef>
                <a:spcPts val="427"/>
              </a:spcBef>
              <a:spcAft>
                <a:spcPts val="0"/>
              </a:spcAft>
              <a:buClr>
                <a:schemeClr val="dk1"/>
              </a:buClr>
              <a:buSzPts val="2133"/>
              <a:buNone/>
              <a:defRPr b="1" sz="2133"/>
            </a:lvl4pPr>
            <a:lvl5pPr indent="-228600" lvl="4" marL="2286000" algn="l">
              <a:lnSpc>
                <a:spcPct val="100000"/>
              </a:lnSpc>
              <a:spcBef>
                <a:spcPts val="427"/>
              </a:spcBef>
              <a:spcAft>
                <a:spcPts val="0"/>
              </a:spcAft>
              <a:buClr>
                <a:schemeClr val="dk1"/>
              </a:buClr>
              <a:buSzPts val="2133"/>
              <a:buNone/>
              <a:defRPr b="1" sz="2133"/>
            </a:lvl5pPr>
            <a:lvl6pPr indent="-228600" lvl="5" marL="2743200" algn="l">
              <a:lnSpc>
                <a:spcPct val="100000"/>
              </a:lnSpc>
              <a:spcBef>
                <a:spcPts val="427"/>
              </a:spcBef>
              <a:spcAft>
                <a:spcPts val="0"/>
              </a:spcAft>
              <a:buClr>
                <a:schemeClr val="dk1"/>
              </a:buClr>
              <a:buSzPts val="2133"/>
              <a:buNone/>
              <a:defRPr b="1" sz="2133"/>
            </a:lvl6pPr>
            <a:lvl7pPr indent="-228600" lvl="6" marL="3200400" algn="l">
              <a:lnSpc>
                <a:spcPct val="100000"/>
              </a:lnSpc>
              <a:spcBef>
                <a:spcPts val="427"/>
              </a:spcBef>
              <a:spcAft>
                <a:spcPts val="0"/>
              </a:spcAft>
              <a:buClr>
                <a:schemeClr val="dk1"/>
              </a:buClr>
              <a:buSzPts val="2133"/>
              <a:buNone/>
              <a:defRPr b="1" sz="2133"/>
            </a:lvl7pPr>
            <a:lvl8pPr indent="-228600" lvl="7" marL="3657600" algn="l">
              <a:lnSpc>
                <a:spcPct val="100000"/>
              </a:lnSpc>
              <a:spcBef>
                <a:spcPts val="427"/>
              </a:spcBef>
              <a:spcAft>
                <a:spcPts val="0"/>
              </a:spcAft>
              <a:buClr>
                <a:schemeClr val="dk1"/>
              </a:buClr>
              <a:buSzPts val="2133"/>
              <a:buNone/>
              <a:defRPr b="1" sz="2133"/>
            </a:lvl8pPr>
            <a:lvl9pPr indent="-228600" lvl="8" marL="4114800" algn="l">
              <a:lnSpc>
                <a:spcPct val="100000"/>
              </a:lnSpc>
              <a:spcBef>
                <a:spcPts val="427"/>
              </a:spcBef>
              <a:spcAft>
                <a:spcPts val="0"/>
              </a:spcAft>
              <a:buClr>
                <a:schemeClr val="dk1"/>
              </a:buClr>
              <a:buSzPts val="2133"/>
              <a:buNone/>
              <a:defRPr b="1" sz="2133"/>
            </a:lvl9pPr>
          </a:lstStyle>
          <a:p/>
        </p:txBody>
      </p:sp>
      <p:sp>
        <p:nvSpPr>
          <p:cNvPr id="38" name="Google Shape;38;p43"/>
          <p:cNvSpPr txBox="1"/>
          <p:nvPr>
            <p:ph idx="4" type="body"/>
          </p:nvPr>
        </p:nvSpPr>
        <p:spPr>
          <a:xfrm>
            <a:off x="6193370" y="2174875"/>
            <a:ext cx="5389033" cy="3951288"/>
          </a:xfrm>
          <a:prstGeom prst="rect">
            <a:avLst/>
          </a:prstGeom>
          <a:noFill/>
          <a:ln>
            <a:noFill/>
          </a:ln>
        </p:spPr>
        <p:txBody>
          <a:bodyPr anchorCtr="0" anchor="t" bIns="45700" lIns="91425" spcFirstLastPara="1" rIns="91425" wrap="square" tIns="45700">
            <a:noAutofit/>
          </a:bodyPr>
          <a:lstStyle>
            <a:lvl1pPr indent="-431736" lvl="0" marL="457200" algn="l">
              <a:lnSpc>
                <a:spcPct val="100000"/>
              </a:lnSpc>
              <a:spcBef>
                <a:spcPts val="640"/>
              </a:spcBef>
              <a:spcAft>
                <a:spcPts val="0"/>
              </a:spcAft>
              <a:buClr>
                <a:schemeClr val="dk1"/>
              </a:buClr>
              <a:buSzPts val="3199"/>
              <a:buChar char="•"/>
              <a:defRPr sz="3199"/>
            </a:lvl1pPr>
            <a:lvl2pPr indent="-397891" lvl="1" marL="914400" algn="l">
              <a:lnSpc>
                <a:spcPct val="100000"/>
              </a:lnSpc>
              <a:spcBef>
                <a:spcPts val="533"/>
              </a:spcBef>
              <a:spcAft>
                <a:spcPts val="0"/>
              </a:spcAft>
              <a:buClr>
                <a:schemeClr val="dk1"/>
              </a:buClr>
              <a:buSzPts val="2666"/>
              <a:buChar char="–"/>
              <a:defRPr sz="2666"/>
            </a:lvl2pPr>
            <a:lvl3pPr indent="-380936" lvl="2" marL="1371600" algn="l">
              <a:lnSpc>
                <a:spcPct val="100000"/>
              </a:lnSpc>
              <a:spcBef>
                <a:spcPts val="480"/>
              </a:spcBef>
              <a:spcAft>
                <a:spcPts val="0"/>
              </a:spcAft>
              <a:buClr>
                <a:schemeClr val="dk1"/>
              </a:buClr>
              <a:buSzPts val="2399"/>
              <a:buChar char="•"/>
              <a:defRPr sz="2399"/>
            </a:lvl3pPr>
            <a:lvl4pPr indent="-364045" lvl="3" marL="1828800" algn="l">
              <a:lnSpc>
                <a:spcPct val="100000"/>
              </a:lnSpc>
              <a:spcBef>
                <a:spcPts val="427"/>
              </a:spcBef>
              <a:spcAft>
                <a:spcPts val="0"/>
              </a:spcAft>
              <a:buClr>
                <a:schemeClr val="dk1"/>
              </a:buClr>
              <a:buSzPts val="2133"/>
              <a:buChar char="–"/>
              <a:defRPr sz="2133"/>
            </a:lvl4pPr>
            <a:lvl5pPr indent="-364045" lvl="4" marL="2286000" algn="l">
              <a:lnSpc>
                <a:spcPct val="100000"/>
              </a:lnSpc>
              <a:spcBef>
                <a:spcPts val="427"/>
              </a:spcBef>
              <a:spcAft>
                <a:spcPts val="0"/>
              </a:spcAft>
              <a:buClr>
                <a:schemeClr val="dk1"/>
              </a:buClr>
              <a:buSzPts val="2133"/>
              <a:buChar char="»"/>
              <a:defRPr sz="2133"/>
            </a:lvl5pPr>
            <a:lvl6pPr indent="-364045" lvl="5" marL="2743200" algn="l">
              <a:lnSpc>
                <a:spcPct val="100000"/>
              </a:lnSpc>
              <a:spcBef>
                <a:spcPts val="427"/>
              </a:spcBef>
              <a:spcAft>
                <a:spcPts val="0"/>
              </a:spcAft>
              <a:buClr>
                <a:schemeClr val="dk1"/>
              </a:buClr>
              <a:buSzPts val="2133"/>
              <a:buChar char="•"/>
              <a:defRPr sz="2133"/>
            </a:lvl6pPr>
            <a:lvl7pPr indent="-364045" lvl="6" marL="3200400" algn="l">
              <a:lnSpc>
                <a:spcPct val="100000"/>
              </a:lnSpc>
              <a:spcBef>
                <a:spcPts val="427"/>
              </a:spcBef>
              <a:spcAft>
                <a:spcPts val="0"/>
              </a:spcAft>
              <a:buClr>
                <a:schemeClr val="dk1"/>
              </a:buClr>
              <a:buSzPts val="2133"/>
              <a:buChar char="•"/>
              <a:defRPr sz="2133"/>
            </a:lvl7pPr>
            <a:lvl8pPr indent="-364045" lvl="7" marL="3657600" algn="l">
              <a:lnSpc>
                <a:spcPct val="100000"/>
              </a:lnSpc>
              <a:spcBef>
                <a:spcPts val="427"/>
              </a:spcBef>
              <a:spcAft>
                <a:spcPts val="0"/>
              </a:spcAft>
              <a:buClr>
                <a:schemeClr val="dk1"/>
              </a:buClr>
              <a:buSzPts val="2133"/>
              <a:buChar char="•"/>
              <a:defRPr sz="2133"/>
            </a:lvl8pPr>
            <a:lvl9pPr indent="-364045" lvl="8" marL="4114800" algn="l">
              <a:lnSpc>
                <a:spcPct val="100000"/>
              </a:lnSpc>
              <a:spcBef>
                <a:spcPts val="427"/>
              </a:spcBef>
              <a:spcAft>
                <a:spcPts val="0"/>
              </a:spcAft>
              <a:buClr>
                <a:schemeClr val="dk1"/>
              </a:buClr>
              <a:buSzPts val="2133"/>
              <a:buChar char="•"/>
              <a:defRPr sz="2133"/>
            </a:lvl9pPr>
          </a:lstStyle>
          <a:p/>
        </p:txBody>
      </p:sp>
      <p:sp>
        <p:nvSpPr>
          <p:cNvPr id="39" name="Google Shape;39;p4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3"/>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3"/>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 name="Shape 42"/>
        <p:cNvGrpSpPr/>
        <p:nvPr/>
      </p:nvGrpSpPr>
      <p:grpSpPr>
        <a:xfrm>
          <a:off x="0" y="0"/>
          <a:ext cx="0" cy="0"/>
          <a:chOff x="0" y="0"/>
          <a:chExt cx="0" cy="0"/>
        </a:xfrm>
      </p:grpSpPr>
      <p:sp>
        <p:nvSpPr>
          <p:cNvPr id="43" name="Google Shape;43;p44"/>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4"/>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4"/>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45"/>
          <p:cNvSpPr txBox="1"/>
          <p:nvPr>
            <p:ph type="title"/>
          </p:nvPr>
        </p:nvSpPr>
        <p:spPr>
          <a:xfrm>
            <a:off x="609600" y="274641"/>
            <a:ext cx="10972801" cy="71108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5"/>
          <p:cNvSpPr txBox="1"/>
          <p:nvPr>
            <p:ph idx="1" type="body"/>
          </p:nvPr>
        </p:nvSpPr>
        <p:spPr>
          <a:xfrm>
            <a:off x="609600" y="1600202"/>
            <a:ext cx="5384800" cy="4525963"/>
          </a:xfrm>
          <a:prstGeom prst="rect">
            <a:avLst/>
          </a:prstGeom>
          <a:noFill/>
          <a:ln>
            <a:noFill/>
          </a:ln>
        </p:spPr>
        <p:txBody>
          <a:bodyPr anchorCtr="0" anchor="t" bIns="45700" lIns="91425" spcFirstLastPara="1" rIns="91425" wrap="square" tIns="45700">
            <a:noAutofit/>
          </a:bodyPr>
          <a:lstStyle>
            <a:lvl1pPr indent="-465582" lvl="0" marL="457200" algn="l">
              <a:lnSpc>
                <a:spcPct val="100000"/>
              </a:lnSpc>
              <a:spcBef>
                <a:spcPts val="746"/>
              </a:spcBef>
              <a:spcAft>
                <a:spcPts val="0"/>
              </a:spcAft>
              <a:buClr>
                <a:schemeClr val="dk1"/>
              </a:buClr>
              <a:buSzPts val="3732"/>
              <a:buChar char="•"/>
              <a:defRPr sz="3732"/>
            </a:lvl1pPr>
            <a:lvl2pPr indent="-431736" lvl="1" marL="914400" algn="l">
              <a:lnSpc>
                <a:spcPct val="100000"/>
              </a:lnSpc>
              <a:spcBef>
                <a:spcPts val="640"/>
              </a:spcBef>
              <a:spcAft>
                <a:spcPts val="0"/>
              </a:spcAft>
              <a:buClr>
                <a:schemeClr val="dk1"/>
              </a:buClr>
              <a:buSzPts val="3199"/>
              <a:buChar char="–"/>
              <a:defRPr sz="3199"/>
            </a:lvl2pPr>
            <a:lvl3pPr indent="-397891" lvl="2" marL="1371600" algn="l">
              <a:lnSpc>
                <a:spcPct val="100000"/>
              </a:lnSpc>
              <a:spcBef>
                <a:spcPts val="533"/>
              </a:spcBef>
              <a:spcAft>
                <a:spcPts val="0"/>
              </a:spcAft>
              <a:buClr>
                <a:schemeClr val="dk1"/>
              </a:buClr>
              <a:buSzPts val="2666"/>
              <a:buChar char="•"/>
              <a:defRPr sz="2666"/>
            </a:lvl3pPr>
            <a:lvl4pPr indent="-380936" lvl="3" marL="1828800" algn="l">
              <a:lnSpc>
                <a:spcPct val="100000"/>
              </a:lnSpc>
              <a:spcBef>
                <a:spcPts val="480"/>
              </a:spcBef>
              <a:spcAft>
                <a:spcPts val="0"/>
              </a:spcAft>
              <a:buClr>
                <a:schemeClr val="dk1"/>
              </a:buClr>
              <a:buSzPts val="2399"/>
              <a:buChar char="–"/>
              <a:defRPr sz="2399"/>
            </a:lvl4pPr>
            <a:lvl5pPr indent="-380936" lvl="4" marL="2286000" algn="l">
              <a:lnSpc>
                <a:spcPct val="100000"/>
              </a:lnSpc>
              <a:spcBef>
                <a:spcPts val="480"/>
              </a:spcBef>
              <a:spcAft>
                <a:spcPts val="0"/>
              </a:spcAft>
              <a:buClr>
                <a:schemeClr val="dk1"/>
              </a:buClr>
              <a:buSzPts val="2399"/>
              <a:buChar char="»"/>
              <a:defRPr sz="2399"/>
            </a:lvl5pPr>
            <a:lvl6pPr indent="-380936" lvl="5" marL="2743200" algn="l">
              <a:lnSpc>
                <a:spcPct val="100000"/>
              </a:lnSpc>
              <a:spcBef>
                <a:spcPts val="480"/>
              </a:spcBef>
              <a:spcAft>
                <a:spcPts val="0"/>
              </a:spcAft>
              <a:buClr>
                <a:schemeClr val="dk1"/>
              </a:buClr>
              <a:buSzPts val="2399"/>
              <a:buChar char="•"/>
              <a:defRPr sz="2399"/>
            </a:lvl6pPr>
            <a:lvl7pPr indent="-380936" lvl="6" marL="3200400" algn="l">
              <a:lnSpc>
                <a:spcPct val="100000"/>
              </a:lnSpc>
              <a:spcBef>
                <a:spcPts val="480"/>
              </a:spcBef>
              <a:spcAft>
                <a:spcPts val="0"/>
              </a:spcAft>
              <a:buClr>
                <a:schemeClr val="dk1"/>
              </a:buClr>
              <a:buSzPts val="2399"/>
              <a:buChar char="•"/>
              <a:defRPr sz="2399"/>
            </a:lvl7pPr>
            <a:lvl8pPr indent="-380936" lvl="7" marL="3657600" algn="l">
              <a:lnSpc>
                <a:spcPct val="100000"/>
              </a:lnSpc>
              <a:spcBef>
                <a:spcPts val="480"/>
              </a:spcBef>
              <a:spcAft>
                <a:spcPts val="0"/>
              </a:spcAft>
              <a:buClr>
                <a:schemeClr val="dk1"/>
              </a:buClr>
              <a:buSzPts val="2399"/>
              <a:buChar char="•"/>
              <a:defRPr sz="2399"/>
            </a:lvl8pPr>
            <a:lvl9pPr indent="-380936" lvl="8" marL="4114800" algn="l">
              <a:lnSpc>
                <a:spcPct val="100000"/>
              </a:lnSpc>
              <a:spcBef>
                <a:spcPts val="480"/>
              </a:spcBef>
              <a:spcAft>
                <a:spcPts val="0"/>
              </a:spcAft>
              <a:buClr>
                <a:schemeClr val="dk1"/>
              </a:buClr>
              <a:buSzPts val="2399"/>
              <a:buChar char="•"/>
              <a:defRPr sz="2399"/>
            </a:lvl9pPr>
          </a:lstStyle>
          <a:p/>
        </p:txBody>
      </p:sp>
      <p:sp>
        <p:nvSpPr>
          <p:cNvPr id="49" name="Google Shape;49;p45"/>
          <p:cNvSpPr txBox="1"/>
          <p:nvPr>
            <p:ph idx="2" type="body"/>
          </p:nvPr>
        </p:nvSpPr>
        <p:spPr>
          <a:xfrm>
            <a:off x="6197600" y="1600202"/>
            <a:ext cx="5384800" cy="4525963"/>
          </a:xfrm>
          <a:prstGeom prst="rect">
            <a:avLst/>
          </a:prstGeom>
          <a:noFill/>
          <a:ln>
            <a:noFill/>
          </a:ln>
        </p:spPr>
        <p:txBody>
          <a:bodyPr anchorCtr="0" anchor="t" bIns="45700" lIns="91425" spcFirstLastPara="1" rIns="91425" wrap="square" tIns="45700">
            <a:noAutofit/>
          </a:bodyPr>
          <a:lstStyle>
            <a:lvl1pPr indent="-465582" lvl="0" marL="457200" algn="l">
              <a:lnSpc>
                <a:spcPct val="100000"/>
              </a:lnSpc>
              <a:spcBef>
                <a:spcPts val="746"/>
              </a:spcBef>
              <a:spcAft>
                <a:spcPts val="0"/>
              </a:spcAft>
              <a:buClr>
                <a:schemeClr val="dk1"/>
              </a:buClr>
              <a:buSzPts val="3732"/>
              <a:buChar char="•"/>
              <a:defRPr sz="3732"/>
            </a:lvl1pPr>
            <a:lvl2pPr indent="-431736" lvl="1" marL="914400" algn="l">
              <a:lnSpc>
                <a:spcPct val="100000"/>
              </a:lnSpc>
              <a:spcBef>
                <a:spcPts val="640"/>
              </a:spcBef>
              <a:spcAft>
                <a:spcPts val="0"/>
              </a:spcAft>
              <a:buClr>
                <a:schemeClr val="dk1"/>
              </a:buClr>
              <a:buSzPts val="3199"/>
              <a:buChar char="–"/>
              <a:defRPr sz="3199"/>
            </a:lvl2pPr>
            <a:lvl3pPr indent="-397891" lvl="2" marL="1371600" algn="l">
              <a:lnSpc>
                <a:spcPct val="100000"/>
              </a:lnSpc>
              <a:spcBef>
                <a:spcPts val="533"/>
              </a:spcBef>
              <a:spcAft>
                <a:spcPts val="0"/>
              </a:spcAft>
              <a:buClr>
                <a:schemeClr val="dk1"/>
              </a:buClr>
              <a:buSzPts val="2666"/>
              <a:buChar char="•"/>
              <a:defRPr sz="2666"/>
            </a:lvl3pPr>
            <a:lvl4pPr indent="-380936" lvl="3" marL="1828800" algn="l">
              <a:lnSpc>
                <a:spcPct val="100000"/>
              </a:lnSpc>
              <a:spcBef>
                <a:spcPts val="480"/>
              </a:spcBef>
              <a:spcAft>
                <a:spcPts val="0"/>
              </a:spcAft>
              <a:buClr>
                <a:schemeClr val="dk1"/>
              </a:buClr>
              <a:buSzPts val="2399"/>
              <a:buChar char="–"/>
              <a:defRPr sz="2399"/>
            </a:lvl4pPr>
            <a:lvl5pPr indent="-380936" lvl="4" marL="2286000" algn="l">
              <a:lnSpc>
                <a:spcPct val="100000"/>
              </a:lnSpc>
              <a:spcBef>
                <a:spcPts val="480"/>
              </a:spcBef>
              <a:spcAft>
                <a:spcPts val="0"/>
              </a:spcAft>
              <a:buClr>
                <a:schemeClr val="dk1"/>
              </a:buClr>
              <a:buSzPts val="2399"/>
              <a:buChar char="»"/>
              <a:defRPr sz="2399"/>
            </a:lvl5pPr>
            <a:lvl6pPr indent="-380936" lvl="5" marL="2743200" algn="l">
              <a:lnSpc>
                <a:spcPct val="100000"/>
              </a:lnSpc>
              <a:spcBef>
                <a:spcPts val="480"/>
              </a:spcBef>
              <a:spcAft>
                <a:spcPts val="0"/>
              </a:spcAft>
              <a:buClr>
                <a:schemeClr val="dk1"/>
              </a:buClr>
              <a:buSzPts val="2399"/>
              <a:buChar char="•"/>
              <a:defRPr sz="2399"/>
            </a:lvl6pPr>
            <a:lvl7pPr indent="-380936" lvl="6" marL="3200400" algn="l">
              <a:lnSpc>
                <a:spcPct val="100000"/>
              </a:lnSpc>
              <a:spcBef>
                <a:spcPts val="480"/>
              </a:spcBef>
              <a:spcAft>
                <a:spcPts val="0"/>
              </a:spcAft>
              <a:buClr>
                <a:schemeClr val="dk1"/>
              </a:buClr>
              <a:buSzPts val="2399"/>
              <a:buChar char="•"/>
              <a:defRPr sz="2399"/>
            </a:lvl7pPr>
            <a:lvl8pPr indent="-380936" lvl="7" marL="3657600" algn="l">
              <a:lnSpc>
                <a:spcPct val="100000"/>
              </a:lnSpc>
              <a:spcBef>
                <a:spcPts val="480"/>
              </a:spcBef>
              <a:spcAft>
                <a:spcPts val="0"/>
              </a:spcAft>
              <a:buClr>
                <a:schemeClr val="dk1"/>
              </a:buClr>
              <a:buSzPts val="2399"/>
              <a:buChar char="•"/>
              <a:defRPr sz="2399"/>
            </a:lvl8pPr>
            <a:lvl9pPr indent="-380936" lvl="8" marL="4114800" algn="l">
              <a:lnSpc>
                <a:spcPct val="100000"/>
              </a:lnSpc>
              <a:spcBef>
                <a:spcPts val="480"/>
              </a:spcBef>
              <a:spcAft>
                <a:spcPts val="0"/>
              </a:spcAft>
              <a:buClr>
                <a:schemeClr val="dk1"/>
              </a:buClr>
              <a:buSzPts val="2399"/>
              <a:buChar char="•"/>
              <a:defRPr sz="2399"/>
            </a:lvl9pPr>
          </a:lstStyle>
          <a:p/>
        </p:txBody>
      </p:sp>
      <p:sp>
        <p:nvSpPr>
          <p:cNvPr id="50" name="Google Shape;50;p45"/>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5"/>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5"/>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3" name="Shape 53"/>
        <p:cNvGrpSpPr/>
        <p:nvPr/>
      </p:nvGrpSpPr>
      <p:grpSpPr>
        <a:xfrm>
          <a:off x="0" y="0"/>
          <a:ext cx="0" cy="0"/>
          <a:chOff x="0" y="0"/>
          <a:chExt cx="0" cy="0"/>
        </a:xfrm>
      </p:grpSpPr>
      <p:sp>
        <p:nvSpPr>
          <p:cNvPr id="54" name="Google Shape;54;p46"/>
          <p:cNvSpPr txBox="1"/>
          <p:nvPr>
            <p:ph type="ctrTitle"/>
          </p:nvPr>
        </p:nvSpPr>
        <p:spPr>
          <a:xfrm>
            <a:off x="914401" y="2130429"/>
            <a:ext cx="10363200" cy="14700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595959"/>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6"/>
          <p:cNvSpPr txBox="1"/>
          <p:nvPr>
            <p:ph idx="1" type="subTitle"/>
          </p:nvPr>
        </p:nvSpPr>
        <p:spPr>
          <a:xfrm>
            <a:off x="1828800" y="3886200"/>
            <a:ext cx="8534401"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720"/>
              </a:spcBef>
              <a:spcAft>
                <a:spcPts val="0"/>
              </a:spcAft>
              <a:buClr>
                <a:srgbClr val="888888"/>
              </a:buClr>
              <a:buSzPts val="3599"/>
              <a:buNone/>
              <a:defRPr>
                <a:solidFill>
                  <a:srgbClr val="888888"/>
                </a:solidFill>
              </a:defRPr>
            </a:lvl1pPr>
            <a:lvl2pPr lvl="1" algn="ctr">
              <a:lnSpc>
                <a:spcPct val="100000"/>
              </a:lnSpc>
              <a:spcBef>
                <a:spcPts val="640"/>
              </a:spcBef>
              <a:spcAft>
                <a:spcPts val="0"/>
              </a:spcAft>
              <a:buClr>
                <a:srgbClr val="888888"/>
              </a:buClr>
              <a:buSzPts val="3199"/>
              <a:buNone/>
              <a:defRPr>
                <a:solidFill>
                  <a:srgbClr val="888888"/>
                </a:solidFill>
              </a:defRPr>
            </a:lvl2pPr>
            <a:lvl3pPr lvl="2" algn="ctr">
              <a:lnSpc>
                <a:spcPct val="100000"/>
              </a:lnSpc>
              <a:spcBef>
                <a:spcPts val="480"/>
              </a:spcBef>
              <a:spcAft>
                <a:spcPts val="0"/>
              </a:spcAft>
              <a:buClr>
                <a:srgbClr val="888888"/>
              </a:buClr>
              <a:buSzPts val="2399"/>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533"/>
              </a:spcBef>
              <a:spcAft>
                <a:spcPts val="0"/>
              </a:spcAft>
              <a:buClr>
                <a:srgbClr val="888888"/>
              </a:buClr>
              <a:buSzPts val="2666"/>
              <a:buNone/>
              <a:defRPr>
                <a:solidFill>
                  <a:srgbClr val="888888"/>
                </a:solidFill>
              </a:defRPr>
            </a:lvl6pPr>
            <a:lvl7pPr lvl="6" algn="ctr">
              <a:lnSpc>
                <a:spcPct val="100000"/>
              </a:lnSpc>
              <a:spcBef>
                <a:spcPts val="533"/>
              </a:spcBef>
              <a:spcAft>
                <a:spcPts val="0"/>
              </a:spcAft>
              <a:buClr>
                <a:srgbClr val="888888"/>
              </a:buClr>
              <a:buSzPts val="2666"/>
              <a:buNone/>
              <a:defRPr>
                <a:solidFill>
                  <a:srgbClr val="888888"/>
                </a:solidFill>
              </a:defRPr>
            </a:lvl7pPr>
            <a:lvl8pPr lvl="7" algn="ctr">
              <a:lnSpc>
                <a:spcPct val="100000"/>
              </a:lnSpc>
              <a:spcBef>
                <a:spcPts val="533"/>
              </a:spcBef>
              <a:spcAft>
                <a:spcPts val="0"/>
              </a:spcAft>
              <a:buClr>
                <a:srgbClr val="888888"/>
              </a:buClr>
              <a:buSzPts val="2666"/>
              <a:buNone/>
              <a:defRPr>
                <a:solidFill>
                  <a:srgbClr val="888888"/>
                </a:solidFill>
              </a:defRPr>
            </a:lvl8pPr>
            <a:lvl9pPr lvl="8" algn="ctr">
              <a:lnSpc>
                <a:spcPct val="100000"/>
              </a:lnSpc>
              <a:spcBef>
                <a:spcPts val="533"/>
              </a:spcBef>
              <a:spcAft>
                <a:spcPts val="0"/>
              </a:spcAft>
              <a:buClr>
                <a:srgbClr val="888888"/>
              </a:buClr>
              <a:buSzPts val="2666"/>
              <a:buNone/>
              <a:defRPr>
                <a:solidFill>
                  <a:srgbClr val="888888"/>
                </a:solidFill>
              </a:defRPr>
            </a:lvl9pPr>
          </a:lstStyle>
          <a:p/>
        </p:txBody>
      </p:sp>
      <p:sp>
        <p:nvSpPr>
          <p:cNvPr id="56" name="Google Shape;56;p46"/>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6"/>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6"/>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47"/>
          <p:cNvSpPr txBox="1"/>
          <p:nvPr>
            <p:ph type="title"/>
          </p:nvPr>
        </p:nvSpPr>
        <p:spPr>
          <a:xfrm>
            <a:off x="963084" y="4406902"/>
            <a:ext cx="103632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595959"/>
              </a:buClr>
              <a:buSzPts val="5332"/>
              <a:buFont typeface="Calibri"/>
              <a:buNone/>
              <a:defRPr b="1" sz="5332"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4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33"/>
              </a:spcBef>
              <a:spcAft>
                <a:spcPts val="0"/>
              </a:spcAft>
              <a:buClr>
                <a:srgbClr val="888888"/>
              </a:buClr>
              <a:buSzPts val="2666"/>
              <a:buNone/>
              <a:defRPr sz="2666">
                <a:solidFill>
                  <a:srgbClr val="888888"/>
                </a:solidFill>
              </a:defRPr>
            </a:lvl1pPr>
            <a:lvl2pPr indent="-228600" lvl="1" marL="914400" algn="l">
              <a:lnSpc>
                <a:spcPct val="100000"/>
              </a:lnSpc>
              <a:spcBef>
                <a:spcPts val="480"/>
              </a:spcBef>
              <a:spcAft>
                <a:spcPts val="0"/>
              </a:spcAft>
              <a:buClr>
                <a:srgbClr val="888888"/>
              </a:buClr>
              <a:buSzPts val="2399"/>
              <a:buNone/>
              <a:defRPr sz="2399">
                <a:solidFill>
                  <a:srgbClr val="888888"/>
                </a:solidFill>
              </a:defRPr>
            </a:lvl2pPr>
            <a:lvl3pPr indent="-228600" lvl="2" marL="1371600" algn="l">
              <a:lnSpc>
                <a:spcPct val="100000"/>
              </a:lnSpc>
              <a:spcBef>
                <a:spcPts val="427"/>
              </a:spcBef>
              <a:spcAft>
                <a:spcPts val="0"/>
              </a:spcAft>
              <a:buClr>
                <a:srgbClr val="888888"/>
              </a:buClr>
              <a:buSzPts val="2133"/>
              <a:buNone/>
              <a:defRPr sz="2133">
                <a:solidFill>
                  <a:srgbClr val="888888"/>
                </a:solidFill>
              </a:defRPr>
            </a:lvl3pPr>
            <a:lvl4pPr indent="-228600" lvl="3" marL="1828800" algn="l">
              <a:lnSpc>
                <a:spcPct val="100000"/>
              </a:lnSpc>
              <a:spcBef>
                <a:spcPts val="373"/>
              </a:spcBef>
              <a:spcAft>
                <a:spcPts val="0"/>
              </a:spcAft>
              <a:buClr>
                <a:srgbClr val="888888"/>
              </a:buClr>
              <a:buSzPts val="1866"/>
              <a:buNone/>
              <a:defRPr sz="1866">
                <a:solidFill>
                  <a:srgbClr val="888888"/>
                </a:solidFill>
              </a:defRPr>
            </a:lvl4pPr>
            <a:lvl5pPr indent="-228600" lvl="4" marL="2286000" algn="l">
              <a:lnSpc>
                <a:spcPct val="100000"/>
              </a:lnSpc>
              <a:spcBef>
                <a:spcPts val="373"/>
              </a:spcBef>
              <a:spcAft>
                <a:spcPts val="0"/>
              </a:spcAft>
              <a:buClr>
                <a:srgbClr val="888888"/>
              </a:buClr>
              <a:buSzPts val="1866"/>
              <a:buNone/>
              <a:defRPr sz="1866">
                <a:solidFill>
                  <a:srgbClr val="888888"/>
                </a:solidFill>
              </a:defRPr>
            </a:lvl5pPr>
            <a:lvl6pPr indent="-228600" lvl="5" marL="2743200" algn="l">
              <a:lnSpc>
                <a:spcPct val="100000"/>
              </a:lnSpc>
              <a:spcBef>
                <a:spcPts val="373"/>
              </a:spcBef>
              <a:spcAft>
                <a:spcPts val="0"/>
              </a:spcAft>
              <a:buClr>
                <a:srgbClr val="888888"/>
              </a:buClr>
              <a:buSzPts val="1866"/>
              <a:buNone/>
              <a:defRPr sz="1866">
                <a:solidFill>
                  <a:srgbClr val="888888"/>
                </a:solidFill>
              </a:defRPr>
            </a:lvl6pPr>
            <a:lvl7pPr indent="-228600" lvl="6" marL="3200400" algn="l">
              <a:lnSpc>
                <a:spcPct val="100000"/>
              </a:lnSpc>
              <a:spcBef>
                <a:spcPts val="373"/>
              </a:spcBef>
              <a:spcAft>
                <a:spcPts val="0"/>
              </a:spcAft>
              <a:buClr>
                <a:srgbClr val="888888"/>
              </a:buClr>
              <a:buSzPts val="1866"/>
              <a:buNone/>
              <a:defRPr sz="1866">
                <a:solidFill>
                  <a:srgbClr val="888888"/>
                </a:solidFill>
              </a:defRPr>
            </a:lvl7pPr>
            <a:lvl8pPr indent="-228600" lvl="7" marL="3657600" algn="l">
              <a:lnSpc>
                <a:spcPct val="100000"/>
              </a:lnSpc>
              <a:spcBef>
                <a:spcPts val="373"/>
              </a:spcBef>
              <a:spcAft>
                <a:spcPts val="0"/>
              </a:spcAft>
              <a:buClr>
                <a:srgbClr val="888888"/>
              </a:buClr>
              <a:buSzPts val="1866"/>
              <a:buNone/>
              <a:defRPr sz="1866">
                <a:solidFill>
                  <a:srgbClr val="888888"/>
                </a:solidFill>
              </a:defRPr>
            </a:lvl8pPr>
            <a:lvl9pPr indent="-228600" lvl="8" marL="4114800" algn="l">
              <a:lnSpc>
                <a:spcPct val="100000"/>
              </a:lnSpc>
              <a:spcBef>
                <a:spcPts val="373"/>
              </a:spcBef>
              <a:spcAft>
                <a:spcPts val="0"/>
              </a:spcAft>
              <a:buClr>
                <a:srgbClr val="888888"/>
              </a:buClr>
              <a:buSzPts val="1866"/>
              <a:buNone/>
              <a:defRPr sz="1866">
                <a:solidFill>
                  <a:srgbClr val="888888"/>
                </a:solidFill>
              </a:defRPr>
            </a:lvl9pPr>
          </a:lstStyle>
          <a:p/>
        </p:txBody>
      </p:sp>
      <p:sp>
        <p:nvSpPr>
          <p:cNvPr id="62" name="Google Shape;62;p47"/>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7"/>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7"/>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5" name="Shape 65"/>
        <p:cNvGrpSpPr/>
        <p:nvPr/>
      </p:nvGrpSpPr>
      <p:grpSpPr>
        <a:xfrm>
          <a:off x="0" y="0"/>
          <a:ext cx="0" cy="0"/>
          <a:chOff x="0" y="0"/>
          <a:chExt cx="0" cy="0"/>
        </a:xfrm>
      </p:grpSpPr>
      <p:sp>
        <p:nvSpPr>
          <p:cNvPr id="66" name="Google Shape;66;p48"/>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8"/>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8"/>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48"/>
          <p:cNvSpPr txBox="1"/>
          <p:nvPr>
            <p:ph type="title"/>
          </p:nvPr>
        </p:nvSpPr>
        <p:spPr>
          <a:xfrm>
            <a:off x="609600" y="274641"/>
            <a:ext cx="10972801" cy="7159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595959"/>
              </a:buClr>
              <a:buSzPts val="3732"/>
              <a:buFont typeface="Calibri"/>
              <a:buNone/>
              <a:defRPr sz="3732">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67000">
              <a:schemeClr val="lt1"/>
            </a:gs>
            <a:gs pos="100000">
              <a:srgbClr val="EEEEEE"/>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39"/>
          <p:cNvSpPr txBox="1"/>
          <p:nvPr>
            <p:ph type="title"/>
          </p:nvPr>
        </p:nvSpPr>
        <p:spPr>
          <a:xfrm>
            <a:off x="609600" y="274641"/>
            <a:ext cx="10972801" cy="71108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595959"/>
              </a:buClr>
              <a:buSzPts val="3199"/>
              <a:buFont typeface="Calibri"/>
              <a:buNone/>
              <a:defRPr b="0" i="0" sz="3199"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9"/>
          <p:cNvSpPr txBox="1"/>
          <p:nvPr>
            <p:ph idx="1" type="body"/>
          </p:nvPr>
        </p:nvSpPr>
        <p:spPr>
          <a:xfrm>
            <a:off x="609600" y="1138426"/>
            <a:ext cx="10972801" cy="4987739"/>
          </a:xfrm>
          <a:prstGeom prst="rect">
            <a:avLst/>
          </a:prstGeom>
          <a:noFill/>
          <a:ln>
            <a:noFill/>
          </a:ln>
        </p:spPr>
        <p:txBody>
          <a:bodyPr anchorCtr="0" anchor="t" bIns="45700" lIns="91425" spcFirstLastPara="1" rIns="91425" wrap="square" tIns="45700">
            <a:noAutofit/>
          </a:bodyPr>
          <a:lstStyle>
            <a:lvl1pPr indent="-457136" lvl="0" marL="457200" marR="0" rtl="0" algn="l">
              <a:lnSpc>
                <a:spcPct val="100000"/>
              </a:lnSpc>
              <a:spcBef>
                <a:spcPts val="72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1pPr>
            <a:lvl2pPr indent="-431736" lvl="1" marL="914400" marR="0" rtl="0" algn="l">
              <a:lnSpc>
                <a:spcPct val="100000"/>
              </a:lnSpc>
              <a:spcBef>
                <a:spcPts val="640"/>
              </a:spcBef>
              <a:spcAft>
                <a:spcPts val="0"/>
              </a:spcAft>
              <a:buClr>
                <a:schemeClr val="dk1"/>
              </a:buClr>
              <a:buSzPts val="3199"/>
              <a:buFont typeface="Arial"/>
              <a:buChar char="–"/>
              <a:defRPr b="0" i="0" sz="3199" u="none" cap="none" strike="noStrike">
                <a:solidFill>
                  <a:schemeClr val="dk1"/>
                </a:solidFill>
                <a:latin typeface="Calibri"/>
                <a:ea typeface="Calibri"/>
                <a:cs typeface="Calibri"/>
                <a:sym typeface="Calibri"/>
              </a:defRPr>
            </a:lvl2pPr>
            <a:lvl3pPr indent="-380936" lvl="2" marL="1371600" marR="0" rtl="0" algn="l">
              <a:lnSpc>
                <a:spcPct val="100000"/>
              </a:lnSpc>
              <a:spcBef>
                <a:spcPts val="480"/>
              </a:spcBef>
              <a:spcAft>
                <a:spcPts val="0"/>
              </a:spcAft>
              <a:buClr>
                <a:schemeClr val="dk1"/>
              </a:buClr>
              <a:buSzPts val="2399"/>
              <a:buFont typeface="Arial"/>
              <a:buChar char="•"/>
              <a:defRPr b="0" i="0" sz="2399"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97891" lvl="5" marL="2743200" marR="0" rtl="0" algn="l">
              <a:lnSpc>
                <a:spcPct val="100000"/>
              </a:lnSpc>
              <a:spcBef>
                <a:spcPts val="533"/>
              </a:spcBef>
              <a:spcAft>
                <a:spcPts val="0"/>
              </a:spcAft>
              <a:buClr>
                <a:schemeClr val="dk1"/>
              </a:buClr>
              <a:buSzPts val="2666"/>
              <a:buFont typeface="Arial"/>
              <a:buChar char="•"/>
              <a:defRPr b="0" i="0" sz="2666" u="none" cap="none" strike="noStrike">
                <a:solidFill>
                  <a:schemeClr val="dk1"/>
                </a:solidFill>
                <a:latin typeface="Calibri"/>
                <a:ea typeface="Calibri"/>
                <a:cs typeface="Calibri"/>
                <a:sym typeface="Calibri"/>
              </a:defRPr>
            </a:lvl6pPr>
            <a:lvl7pPr indent="-397891" lvl="6" marL="3200400" marR="0" rtl="0" algn="l">
              <a:lnSpc>
                <a:spcPct val="100000"/>
              </a:lnSpc>
              <a:spcBef>
                <a:spcPts val="533"/>
              </a:spcBef>
              <a:spcAft>
                <a:spcPts val="0"/>
              </a:spcAft>
              <a:buClr>
                <a:schemeClr val="dk1"/>
              </a:buClr>
              <a:buSzPts val="2666"/>
              <a:buFont typeface="Arial"/>
              <a:buChar char="•"/>
              <a:defRPr b="0" i="0" sz="2666" u="none" cap="none" strike="noStrike">
                <a:solidFill>
                  <a:schemeClr val="dk1"/>
                </a:solidFill>
                <a:latin typeface="Calibri"/>
                <a:ea typeface="Calibri"/>
                <a:cs typeface="Calibri"/>
                <a:sym typeface="Calibri"/>
              </a:defRPr>
            </a:lvl7pPr>
            <a:lvl8pPr indent="-397890" lvl="7" marL="3657600" marR="0" rtl="0" algn="l">
              <a:lnSpc>
                <a:spcPct val="100000"/>
              </a:lnSpc>
              <a:spcBef>
                <a:spcPts val="533"/>
              </a:spcBef>
              <a:spcAft>
                <a:spcPts val="0"/>
              </a:spcAft>
              <a:buClr>
                <a:schemeClr val="dk1"/>
              </a:buClr>
              <a:buSzPts val="2666"/>
              <a:buFont typeface="Arial"/>
              <a:buChar char="•"/>
              <a:defRPr b="0" i="0" sz="2666" u="none" cap="none" strike="noStrike">
                <a:solidFill>
                  <a:schemeClr val="dk1"/>
                </a:solidFill>
                <a:latin typeface="Calibri"/>
                <a:ea typeface="Calibri"/>
                <a:cs typeface="Calibri"/>
                <a:sym typeface="Calibri"/>
              </a:defRPr>
            </a:lvl8pPr>
            <a:lvl9pPr indent="-397890" lvl="8" marL="4114800" marR="0" rtl="0" algn="l">
              <a:lnSpc>
                <a:spcPct val="100000"/>
              </a:lnSpc>
              <a:spcBef>
                <a:spcPts val="533"/>
              </a:spcBef>
              <a:spcAft>
                <a:spcPts val="0"/>
              </a:spcAft>
              <a:buClr>
                <a:schemeClr val="dk1"/>
              </a:buClr>
              <a:buSzPts val="2666"/>
              <a:buFont typeface="Arial"/>
              <a:buChar char="•"/>
              <a:defRPr b="0" i="0" sz="2666" u="none" cap="none" strike="noStrike">
                <a:solidFill>
                  <a:schemeClr val="dk1"/>
                </a:solidFill>
                <a:latin typeface="Calibri"/>
                <a:ea typeface="Calibri"/>
                <a:cs typeface="Calibri"/>
                <a:sym typeface="Calibri"/>
              </a:defRPr>
            </a:lvl9pPr>
          </a:lstStyle>
          <a:p/>
        </p:txBody>
      </p:sp>
      <p:sp>
        <p:nvSpPr>
          <p:cNvPr id="12" name="Google Shape;12;p39"/>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13" name="Google Shape;13;p39"/>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14" name="Google Shape;14;p39"/>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30.pn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23.png"/><Relationship Id="rId7" Type="http://schemas.openxmlformats.org/officeDocument/2006/relationships/image" Target="../media/image28.png"/><Relationship Id="rId8"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1.png"/><Relationship Id="rId9" Type="http://schemas.openxmlformats.org/officeDocument/2006/relationships/image" Target="../media/image48.png"/><Relationship Id="rId5" Type="http://schemas.openxmlformats.org/officeDocument/2006/relationships/image" Target="../media/image42.png"/><Relationship Id="rId6" Type="http://schemas.openxmlformats.org/officeDocument/2006/relationships/image" Target="../media/image32.png"/><Relationship Id="rId7" Type="http://schemas.openxmlformats.org/officeDocument/2006/relationships/image" Target="../media/image40.png"/><Relationship Id="rId8"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hyperlink" Target="https://github.com/lukasgarbas/nlp-text-emotion/tree/master/data" TargetMode="External"/><Relationship Id="rId10" Type="http://schemas.openxmlformats.org/officeDocument/2006/relationships/hyperlink" Target="http://saifmohammad.com/WebPages/EmotionIntensity-SharedTask.html" TargetMode="External"/><Relationship Id="rId13" Type="http://schemas.openxmlformats.org/officeDocument/2006/relationships/hyperlink" Target="https://data.world/bgadoci/trumps-facebook-statuses" TargetMode="External"/><Relationship Id="rId12" Type="http://schemas.openxmlformats.org/officeDocument/2006/relationships/hyperlink" Target="https://github.com/rgap/simbig2016-facebook-reactions/tree/master/1_notebooks/data" TargetMode="External"/><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ecidesoluciones.es/procesamiento-del-lenguaje-natural-pln-o-nlp-que-es-y-para-que-se-utiliza/" TargetMode="External"/><Relationship Id="rId4" Type="http://schemas.openxmlformats.org/officeDocument/2006/relationships/hyperlink" Target="https://towardsdatascience.com/your-guide-to-natural-language-processing-nlp-48ea2511f6e1" TargetMode="External"/><Relationship Id="rId9" Type="http://schemas.openxmlformats.org/officeDocument/2006/relationships/hyperlink" Target="https://www.researchgate.net/post/Where_can_I_get_an_Emotion_Dataset_which_contains_phrases_and_their_associated_emotions" TargetMode="External"/><Relationship Id="rId15" Type="http://schemas.openxmlformats.org/officeDocument/2006/relationships/hyperlink" Target="https://data.world/martinchek/2012-2016-facebook-posts" TargetMode="External"/><Relationship Id="rId14" Type="http://schemas.openxmlformats.org/officeDocument/2006/relationships/hyperlink" Target="https://www.kaggle.com/johanabrahamsson/facebook-reactions" TargetMode="External"/><Relationship Id="rId5" Type="http://schemas.openxmlformats.org/officeDocument/2006/relationships/hyperlink" Target="https://algorithmia.com/blog/using-machine-learning-for-sentiment-analysis-a-deep-dive" TargetMode="External"/><Relationship Id="rId6" Type="http://schemas.openxmlformats.org/officeDocument/2006/relationships/hyperlink" Target="https://www.kaggle.com/adithyansukumar/sentiment-analysis" TargetMode="External"/><Relationship Id="rId7" Type="http://schemas.openxmlformats.org/officeDocument/2006/relationships/hyperlink" Target="https://www.kaggle.com/praveengovi/classify-emotions-in-text-with-bert" TargetMode="External"/><Relationship Id="rId8" Type="http://schemas.openxmlformats.org/officeDocument/2006/relationships/hyperlink" Target="https://www.kaggle.com/dionesiusap/nlp-new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www.kaggle.com/kazanova/sentiment140" TargetMode="External"/><Relationship Id="rId4" Type="http://schemas.openxmlformats.org/officeDocument/2006/relationships/hyperlink" Target="https://www.kaggle.com/lakshmi25npathi/imdb-dataset-of-50k-movie-reviews" TargetMode="External"/><Relationship Id="rId5" Type="http://schemas.openxmlformats.org/officeDocument/2006/relationships/image" Target="../media/image9.png"/><Relationship Id="rId6" Type="http://schemas.openxmlformats.org/officeDocument/2006/relationships/hyperlink" Target="https://nlp.stanford.edu/sentiment/" TargetMode="External"/><Relationship Id="rId7" Type="http://schemas.openxmlformats.org/officeDocument/2006/relationships/image" Target="../media/image7.png"/><Relationship Id="rId8" Type="http://schemas.openxmlformats.org/officeDocument/2006/relationships/hyperlink" Target="https://nijianmo.github.io/amazon/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52.png"/><Relationship Id="rId6" Type="http://schemas.openxmlformats.org/officeDocument/2006/relationships/hyperlink" Target="https://laverbenalab.com/frases-de-marketing-digital-para-inspirart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
          <p:cNvPicPr preferRelativeResize="0"/>
          <p:nvPr/>
        </p:nvPicPr>
        <p:blipFill>
          <a:blip r:embed="rId3">
            <a:alphaModFix amt="4000"/>
          </a:blip>
          <a:stretch>
            <a:fillRect/>
          </a:stretch>
        </p:blipFill>
        <p:spPr>
          <a:xfrm>
            <a:off x="0" y="0"/>
            <a:ext cx="12192000" cy="6248400"/>
          </a:xfrm>
          <a:prstGeom prst="rect">
            <a:avLst/>
          </a:prstGeom>
          <a:noFill/>
          <a:ln>
            <a:noFill/>
          </a:ln>
        </p:spPr>
      </p:pic>
      <p:sp>
        <p:nvSpPr>
          <p:cNvPr id="125" name="Google Shape;125;p1"/>
          <p:cNvSpPr/>
          <p:nvPr/>
        </p:nvSpPr>
        <p:spPr>
          <a:xfrm>
            <a:off x="0" y="6248400"/>
            <a:ext cx="12192000" cy="651803"/>
          </a:xfrm>
          <a:prstGeom prst="rect">
            <a:avLst/>
          </a:prstGeom>
          <a:gradFill>
            <a:gsLst>
              <a:gs pos="0">
                <a:srgbClr val="033C5B"/>
              </a:gs>
              <a:gs pos="50000">
                <a:srgbClr val="055A89"/>
              </a:gs>
              <a:gs pos="100000">
                <a:schemeClr val="accent1"/>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26" name="Google Shape;126;p1"/>
          <p:cNvSpPr txBox="1"/>
          <p:nvPr>
            <p:ph type="ctrTitle"/>
          </p:nvPr>
        </p:nvSpPr>
        <p:spPr>
          <a:xfrm>
            <a:off x="1222831" y="2514600"/>
            <a:ext cx="10363200" cy="185132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3F3F3F"/>
              </a:buClr>
              <a:buSzPts val="3599"/>
              <a:buFont typeface="Calibri"/>
              <a:buNone/>
            </a:pPr>
            <a:r>
              <a:rPr lang="en-US" sz="3599"/>
              <a:t>Clasificación de emociones usando NLP</a:t>
            </a:r>
            <a:endParaRPr/>
          </a:p>
        </p:txBody>
      </p:sp>
      <p:sp>
        <p:nvSpPr>
          <p:cNvPr id="127" name="Google Shape;127;p1"/>
          <p:cNvSpPr txBox="1"/>
          <p:nvPr>
            <p:ph idx="1" type="subTitle"/>
          </p:nvPr>
        </p:nvSpPr>
        <p:spPr>
          <a:xfrm>
            <a:off x="1828799" y="4659460"/>
            <a:ext cx="8534401" cy="1295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595959"/>
              </a:buClr>
              <a:buSzPts val="2300"/>
              <a:buNone/>
            </a:pPr>
            <a:r>
              <a:rPr lang="en-US"/>
              <a:t>JORGE ANDRES MOGOTOCORO FAJARDO</a:t>
            </a:r>
            <a:endParaRPr/>
          </a:p>
          <a:p>
            <a:pPr indent="0" lvl="0" marL="0" rtl="0" algn="ctr">
              <a:lnSpc>
                <a:spcPct val="100000"/>
              </a:lnSpc>
              <a:spcBef>
                <a:spcPts val="0"/>
              </a:spcBef>
              <a:spcAft>
                <a:spcPts val="0"/>
              </a:spcAft>
              <a:buClr>
                <a:srgbClr val="595959"/>
              </a:buClr>
              <a:buSzPts val="2300"/>
              <a:buNone/>
            </a:pPr>
            <a:r>
              <a:rPr lang="en-US"/>
              <a:t>ELKIN DARÍO FERNÁNDEZ CELIS</a:t>
            </a:r>
            <a:br>
              <a:rPr lang="en-US"/>
            </a:br>
            <a:endParaRPr/>
          </a:p>
        </p:txBody>
      </p:sp>
      <p:sp>
        <p:nvSpPr>
          <p:cNvPr id="128" name="Google Shape;128;p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lt1"/>
                </a:solidFill>
              </a:rPr>
              <a:t>31/03/2020</a:t>
            </a:r>
            <a:endParaRPr>
              <a:solidFill>
                <a:schemeClr val="lt1"/>
              </a:solidFill>
            </a:endParaRPr>
          </a:p>
        </p:txBody>
      </p:sp>
      <p:sp>
        <p:nvSpPr>
          <p:cNvPr id="129" name="Google Shape;129;p1"/>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UNIVERSIDAD INDUSTRIAL DE SANTANDER</a:t>
            </a:r>
            <a:endParaRPr/>
          </a:p>
        </p:txBody>
      </p:sp>
      <p:sp>
        <p:nvSpPr>
          <p:cNvPr id="130" name="Google Shape;130;p1"/>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solidFill>
                  <a:schemeClr val="lt1"/>
                </a:solidFill>
              </a:rPr>
              <a:t>‹#›</a:t>
            </a:fld>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971655f407_0_0"/>
          <p:cNvSpPr txBox="1"/>
          <p:nvPr>
            <p:ph idx="4294967295" type="title"/>
          </p:nvPr>
        </p:nvSpPr>
        <p:spPr>
          <a:xfrm>
            <a:off x="609600" y="274641"/>
            <a:ext cx="10972800" cy="711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595959"/>
              </a:buClr>
              <a:buSzPts val="3100"/>
              <a:buFont typeface="Calibri"/>
              <a:buNone/>
            </a:pPr>
            <a:r>
              <a:rPr lang="en-US"/>
              <a:t>Resumen conjunto de datos sin procesar</a:t>
            </a:r>
            <a:endParaRPr/>
          </a:p>
        </p:txBody>
      </p:sp>
      <p:sp>
        <p:nvSpPr>
          <p:cNvPr id="265" name="Google Shape;265;g971655f407_0_0"/>
          <p:cNvSpPr txBox="1"/>
          <p:nvPr>
            <p:ph idx="4294967295" type="body"/>
          </p:nvPr>
        </p:nvSpPr>
        <p:spPr>
          <a:xfrm>
            <a:off x="609600" y="1138425"/>
            <a:ext cx="10972800" cy="5403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600"/>
              </a:spcBef>
              <a:spcAft>
                <a:spcPts val="0"/>
              </a:spcAft>
              <a:buNone/>
            </a:pPr>
            <a:r>
              <a:t/>
            </a:r>
            <a:endParaRPr sz="2100">
              <a:solidFill>
                <a:srgbClr val="212121"/>
              </a:solidFill>
              <a:highlight>
                <a:srgbClr val="FFFFFF"/>
              </a:highlight>
            </a:endParaRPr>
          </a:p>
          <a:p>
            <a:pPr indent="0" lvl="0" marL="0" rtl="0" algn="just">
              <a:lnSpc>
                <a:spcPct val="100000"/>
              </a:lnSpc>
              <a:spcBef>
                <a:spcPts val="500"/>
              </a:spcBef>
              <a:spcAft>
                <a:spcPts val="0"/>
              </a:spcAft>
              <a:buClr>
                <a:schemeClr val="dk1"/>
              </a:buClr>
              <a:buSzPts val="3000"/>
              <a:buNone/>
            </a:pPr>
            <a:r>
              <a:t/>
            </a:r>
            <a:endParaRPr sz="3000">
              <a:latin typeface="Arial"/>
              <a:ea typeface="Arial"/>
              <a:cs typeface="Arial"/>
              <a:sym typeface="Arial"/>
            </a:endParaRPr>
          </a:p>
        </p:txBody>
      </p:sp>
      <p:sp>
        <p:nvSpPr>
          <p:cNvPr id="266" name="Google Shape;266;g971655f407_0_0"/>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31/03/2020</a:t>
            </a:r>
            <a:endParaRPr>
              <a:solidFill>
                <a:srgbClr val="888888"/>
              </a:solidFill>
            </a:endParaRPr>
          </a:p>
        </p:txBody>
      </p:sp>
      <p:sp>
        <p:nvSpPr>
          <p:cNvPr id="267" name="Google Shape;267;g971655f407_0_0"/>
          <p:cNvSpPr txBox="1"/>
          <p:nvPr>
            <p:ph idx="11" type="ftr"/>
          </p:nvPr>
        </p:nvSpPr>
        <p:spPr>
          <a:xfrm>
            <a:off x="4165601" y="6356353"/>
            <a:ext cx="386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UNIVERSIDAD INDUSTRIAL DE SANTANDER</a:t>
            </a:r>
            <a:endParaRPr/>
          </a:p>
        </p:txBody>
      </p:sp>
      <p:sp>
        <p:nvSpPr>
          <p:cNvPr id="268" name="Google Shape;268;g971655f407_0_0"/>
          <p:cNvSpPr txBox="1"/>
          <p:nvPr>
            <p:ph idx="12" type="sldNum"/>
          </p:nvPr>
        </p:nvSpPr>
        <p:spPr>
          <a:xfrm>
            <a:off x="8737602"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69" name="Google Shape;269;g971655f407_0_0"/>
          <p:cNvSpPr txBox="1"/>
          <p:nvPr/>
        </p:nvSpPr>
        <p:spPr>
          <a:xfrm>
            <a:off x="9296401" y="5005076"/>
            <a:ext cx="2301300" cy="1536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graphicFrame>
        <p:nvGraphicFramePr>
          <p:cNvPr id="270" name="Google Shape;270;g971655f407_0_0"/>
          <p:cNvGraphicFramePr/>
          <p:nvPr/>
        </p:nvGraphicFramePr>
        <p:xfrm>
          <a:off x="952500" y="1612100"/>
          <a:ext cx="3000000" cy="3000000"/>
        </p:xfrm>
        <a:graphic>
          <a:graphicData uri="http://schemas.openxmlformats.org/drawingml/2006/table">
            <a:tbl>
              <a:tblPr>
                <a:noFill/>
                <a:tableStyleId>{AD11E913-1B10-433F-96C2-E29FD89ABDD1}</a:tableStyleId>
              </a:tblPr>
              <a:tblGrid>
                <a:gridCol w="2571750"/>
                <a:gridCol w="1837975"/>
                <a:gridCol w="2106075"/>
                <a:gridCol w="3771200"/>
              </a:tblGrid>
              <a:tr h="381000">
                <a:tc>
                  <a:txBody>
                    <a:bodyPr/>
                    <a:lstStyle/>
                    <a:p>
                      <a:pPr indent="0" lvl="0" marL="0" rtl="0" algn="ctr">
                        <a:spcBef>
                          <a:spcPts val="0"/>
                        </a:spcBef>
                        <a:spcAft>
                          <a:spcPts val="0"/>
                        </a:spcAft>
                        <a:buNone/>
                      </a:pPr>
                      <a:r>
                        <a:rPr b="1" lang="en-US"/>
                        <a:t>Dataset</a:t>
                      </a:r>
                      <a:endParaRPr b="1"/>
                    </a:p>
                  </a:txBody>
                  <a:tcPr marT="91425" marB="91425" marR="91425" marL="91425" anchor="ctr"/>
                </a:tc>
                <a:tc>
                  <a:txBody>
                    <a:bodyPr/>
                    <a:lstStyle/>
                    <a:p>
                      <a:pPr indent="0" lvl="0" marL="0" rtl="0" algn="ctr">
                        <a:spcBef>
                          <a:spcPts val="0"/>
                        </a:spcBef>
                        <a:spcAft>
                          <a:spcPts val="0"/>
                        </a:spcAft>
                        <a:buNone/>
                      </a:pPr>
                      <a:r>
                        <a:rPr b="1" lang="en-US"/>
                        <a:t>Formato de los datos</a:t>
                      </a:r>
                      <a:endParaRPr b="1"/>
                    </a:p>
                  </a:txBody>
                  <a:tcPr marT="91425" marB="91425" marR="91425" marL="91425" anchor="ctr"/>
                </a:tc>
                <a:tc>
                  <a:txBody>
                    <a:bodyPr/>
                    <a:lstStyle/>
                    <a:p>
                      <a:pPr indent="0" lvl="0" marL="0" rtl="0" algn="ctr">
                        <a:spcBef>
                          <a:spcPts val="0"/>
                        </a:spcBef>
                        <a:spcAft>
                          <a:spcPts val="0"/>
                        </a:spcAft>
                        <a:buNone/>
                      </a:pPr>
                      <a:r>
                        <a:rPr b="1" lang="en-US"/>
                        <a:t>Dimensiones de los datos</a:t>
                      </a:r>
                      <a:endParaRPr b="1"/>
                    </a:p>
                  </a:txBody>
                  <a:tcPr marT="91425" marB="91425" marR="91425" marL="91425" anchor="ctr"/>
                </a:tc>
                <a:tc>
                  <a:txBody>
                    <a:bodyPr/>
                    <a:lstStyle/>
                    <a:p>
                      <a:pPr indent="0" lvl="0" marL="0" rtl="0" algn="ctr">
                        <a:spcBef>
                          <a:spcPts val="0"/>
                        </a:spcBef>
                        <a:spcAft>
                          <a:spcPts val="0"/>
                        </a:spcAft>
                        <a:buNone/>
                      </a:pPr>
                      <a:r>
                        <a:rPr b="1" lang="en-US"/>
                        <a:t>Sentimientos</a:t>
                      </a:r>
                      <a:endParaRPr b="1"/>
                    </a:p>
                  </a:txBody>
                  <a:tcPr marT="91425" marB="91425" marR="91425" marL="91425" anchor="ctr"/>
                </a:tc>
              </a:tr>
              <a:tr h="381000">
                <a:tc>
                  <a:txBody>
                    <a:bodyPr/>
                    <a:lstStyle/>
                    <a:p>
                      <a:pPr indent="0" lvl="0" marL="0" rtl="0" algn="ctr">
                        <a:spcBef>
                          <a:spcPts val="0"/>
                        </a:spcBef>
                        <a:spcAft>
                          <a:spcPts val="0"/>
                        </a:spcAft>
                        <a:buNone/>
                      </a:pPr>
                      <a:r>
                        <a:rPr lang="en-US"/>
                        <a:t>emotions-dataset-for-nlp</a:t>
                      </a:r>
                      <a:endParaRPr/>
                    </a:p>
                  </a:txBody>
                  <a:tcPr marT="91425" marB="91425" marR="91425" marL="91425" anchor="ctr"/>
                </a:tc>
                <a:tc>
                  <a:txBody>
                    <a:bodyPr/>
                    <a:lstStyle/>
                    <a:p>
                      <a:pPr indent="0" lvl="0" marL="0" rtl="0" algn="ctr">
                        <a:spcBef>
                          <a:spcPts val="0"/>
                        </a:spcBef>
                        <a:spcAft>
                          <a:spcPts val="0"/>
                        </a:spcAft>
                        <a:buNone/>
                      </a:pPr>
                      <a:r>
                        <a:rPr lang="en-US"/>
                        <a:t>TXT</a:t>
                      </a:r>
                      <a:endParaRPr/>
                    </a:p>
                  </a:txBody>
                  <a:tcPr marT="91425" marB="91425" marR="91425" marL="91425" anchor="ctr"/>
                </a:tc>
                <a:tc>
                  <a:txBody>
                    <a:bodyPr/>
                    <a:lstStyle/>
                    <a:p>
                      <a:pPr indent="0" lvl="0" marL="0" rtl="0" algn="ctr">
                        <a:spcBef>
                          <a:spcPts val="0"/>
                        </a:spcBef>
                        <a:spcAft>
                          <a:spcPts val="0"/>
                        </a:spcAft>
                        <a:buNone/>
                      </a:pPr>
                      <a:r>
                        <a:rPr lang="en-US"/>
                        <a:t>(20000, 2)</a:t>
                      </a:r>
                      <a:endParaRPr/>
                    </a:p>
                  </a:txBody>
                  <a:tcPr marT="91425" marB="91425" marR="91425" marL="91425" anchor="ctr"/>
                </a:tc>
                <a:tc>
                  <a:txBody>
                    <a:bodyPr/>
                    <a:lstStyle/>
                    <a:p>
                      <a:pPr indent="0" lvl="0" marL="0" rtl="0" algn="ctr">
                        <a:spcBef>
                          <a:spcPts val="0"/>
                        </a:spcBef>
                        <a:spcAft>
                          <a:spcPts val="0"/>
                        </a:spcAft>
                        <a:buNone/>
                      </a:pPr>
                      <a:r>
                        <a:rPr b="1" lang="en-US"/>
                        <a:t>surprise</a:t>
                      </a:r>
                      <a:r>
                        <a:rPr lang="en-US"/>
                        <a:t>, </a:t>
                      </a:r>
                      <a:r>
                        <a:rPr b="1" lang="en-US"/>
                        <a:t>love</a:t>
                      </a:r>
                      <a:r>
                        <a:rPr lang="en-US"/>
                        <a:t>, </a:t>
                      </a:r>
                      <a:r>
                        <a:rPr b="1" lang="en-US"/>
                        <a:t>anger</a:t>
                      </a:r>
                      <a:r>
                        <a:rPr lang="en-US"/>
                        <a:t>, </a:t>
                      </a:r>
                      <a:r>
                        <a:rPr b="1" lang="en-US"/>
                        <a:t>joy</a:t>
                      </a:r>
                      <a:r>
                        <a:rPr lang="en-US"/>
                        <a:t>, </a:t>
                      </a:r>
                      <a:r>
                        <a:rPr b="1" lang="en-US"/>
                        <a:t>sadness</a:t>
                      </a:r>
                      <a:r>
                        <a:rPr lang="en-US"/>
                        <a:t> y fear</a:t>
                      </a:r>
                      <a:endParaRPr/>
                    </a:p>
                  </a:txBody>
                  <a:tcPr marT="91425" marB="91425" marR="91425" marL="91425" anchor="ctr"/>
                </a:tc>
              </a:tr>
              <a:tr h="381000">
                <a:tc>
                  <a:txBody>
                    <a:bodyPr/>
                    <a:lstStyle/>
                    <a:p>
                      <a:pPr indent="0" lvl="0" marL="0" rtl="0" algn="ctr">
                        <a:spcBef>
                          <a:spcPts val="0"/>
                        </a:spcBef>
                        <a:spcAft>
                          <a:spcPts val="0"/>
                        </a:spcAft>
                        <a:buNone/>
                      </a:pPr>
                      <a:r>
                        <a:rPr lang="en-US"/>
                        <a:t>WASSA-2017 Shared Task on Emotion Intensity</a:t>
                      </a:r>
                      <a:endParaRPr/>
                    </a:p>
                  </a:txBody>
                  <a:tcPr marT="91425" marB="91425" marR="91425" marL="91425" anchor="ctr"/>
                </a:tc>
                <a:tc>
                  <a:txBody>
                    <a:bodyPr/>
                    <a:lstStyle/>
                    <a:p>
                      <a:pPr indent="0" lvl="0" marL="0" rtl="0" algn="ctr">
                        <a:spcBef>
                          <a:spcPts val="0"/>
                        </a:spcBef>
                        <a:spcAft>
                          <a:spcPts val="0"/>
                        </a:spcAft>
                        <a:buNone/>
                      </a:pPr>
                      <a:r>
                        <a:rPr lang="en-US"/>
                        <a:t>TXT</a:t>
                      </a:r>
                      <a:endParaRPr/>
                    </a:p>
                  </a:txBody>
                  <a:tcPr marT="91425" marB="91425" marR="91425" marL="91425" anchor="ctr"/>
                </a:tc>
                <a:tc>
                  <a:txBody>
                    <a:bodyPr/>
                    <a:lstStyle/>
                    <a:p>
                      <a:pPr indent="0" lvl="0" marL="0" rtl="0" algn="ctr">
                        <a:spcBef>
                          <a:spcPts val="0"/>
                        </a:spcBef>
                        <a:spcAft>
                          <a:spcPts val="0"/>
                        </a:spcAft>
                        <a:buNone/>
                      </a:pPr>
                      <a:r>
                        <a:rPr lang="en-US"/>
                        <a:t>(3960, 3)</a:t>
                      </a:r>
                      <a:endParaRPr/>
                    </a:p>
                  </a:txBody>
                  <a:tcPr marT="91425" marB="91425" marR="91425" marL="91425" anchor="ctr"/>
                </a:tc>
                <a:tc>
                  <a:txBody>
                    <a:bodyPr/>
                    <a:lstStyle/>
                    <a:p>
                      <a:pPr indent="0" lvl="0" marL="0" rtl="0" algn="ctr">
                        <a:spcBef>
                          <a:spcPts val="0"/>
                        </a:spcBef>
                        <a:spcAft>
                          <a:spcPts val="0"/>
                        </a:spcAft>
                        <a:buNone/>
                      </a:pPr>
                      <a:r>
                        <a:rPr b="1" lang="en-US"/>
                        <a:t>anger</a:t>
                      </a:r>
                      <a:r>
                        <a:rPr lang="en-US"/>
                        <a:t>, </a:t>
                      </a:r>
                      <a:r>
                        <a:rPr b="1" lang="en-US"/>
                        <a:t>joy</a:t>
                      </a:r>
                      <a:r>
                        <a:rPr lang="en-US"/>
                        <a:t>, </a:t>
                      </a:r>
                      <a:r>
                        <a:rPr b="1" lang="en-US"/>
                        <a:t>sadness</a:t>
                      </a:r>
                      <a:r>
                        <a:rPr lang="en-US"/>
                        <a:t> y fear</a:t>
                      </a:r>
                      <a:endParaRPr/>
                    </a:p>
                  </a:txBody>
                  <a:tcPr marT="91425" marB="91425" marR="91425" marL="91425" anchor="ctr"/>
                </a:tc>
              </a:tr>
              <a:tr h="381000">
                <a:tc>
                  <a:txBody>
                    <a:bodyPr/>
                    <a:lstStyle/>
                    <a:p>
                      <a:pPr indent="0" lvl="0" marL="0" rtl="0" algn="ctr">
                        <a:spcBef>
                          <a:spcPts val="0"/>
                        </a:spcBef>
                        <a:spcAft>
                          <a:spcPts val="0"/>
                        </a:spcAft>
                        <a:buNone/>
                      </a:pPr>
                      <a:r>
                        <a:rPr lang="en-US"/>
                        <a:t>nlp-text-emotion</a:t>
                      </a:r>
                      <a:endParaRPr/>
                    </a:p>
                  </a:txBody>
                  <a:tcPr marT="91425" marB="91425" marR="91425" marL="91425" anchor="ctr"/>
                </a:tc>
                <a:tc>
                  <a:txBody>
                    <a:bodyPr/>
                    <a:lstStyle/>
                    <a:p>
                      <a:pPr indent="0" lvl="0" marL="0" rtl="0" algn="ctr">
                        <a:spcBef>
                          <a:spcPts val="0"/>
                        </a:spcBef>
                        <a:spcAft>
                          <a:spcPts val="0"/>
                        </a:spcAft>
                        <a:buNone/>
                      </a:pPr>
                      <a:r>
                        <a:rPr lang="en-US"/>
                        <a:t>CSV</a:t>
                      </a:r>
                      <a:endParaRPr/>
                    </a:p>
                  </a:txBody>
                  <a:tcPr marT="91425" marB="91425" marR="91425" marL="91425" anchor="ctr"/>
                </a:tc>
                <a:tc>
                  <a:txBody>
                    <a:bodyPr/>
                    <a:lstStyle/>
                    <a:p>
                      <a:pPr indent="0" lvl="0" marL="0" rtl="0" algn="ctr">
                        <a:spcBef>
                          <a:spcPts val="0"/>
                        </a:spcBef>
                        <a:spcAft>
                          <a:spcPts val="0"/>
                        </a:spcAft>
                        <a:buNone/>
                      </a:pPr>
                      <a:r>
                        <a:rPr lang="en-US"/>
                        <a:t>(11327, 2)</a:t>
                      </a:r>
                      <a:endParaRPr/>
                    </a:p>
                  </a:txBody>
                  <a:tcPr marT="91425" marB="91425" marR="91425" marL="91425" anchor="ctr"/>
                </a:tc>
                <a:tc>
                  <a:txBody>
                    <a:bodyPr/>
                    <a:lstStyle/>
                    <a:p>
                      <a:pPr indent="0" lvl="0" marL="0" rtl="0" algn="ctr">
                        <a:spcBef>
                          <a:spcPts val="0"/>
                        </a:spcBef>
                        <a:spcAft>
                          <a:spcPts val="0"/>
                        </a:spcAft>
                        <a:buNone/>
                      </a:pPr>
                      <a:r>
                        <a:rPr lang="en-US"/>
                        <a:t>neutral, </a:t>
                      </a:r>
                      <a:r>
                        <a:rPr b="1" lang="en-US"/>
                        <a:t>anger</a:t>
                      </a:r>
                      <a:r>
                        <a:rPr lang="en-US"/>
                        <a:t>, </a:t>
                      </a:r>
                      <a:r>
                        <a:rPr b="1" lang="en-US"/>
                        <a:t>joy</a:t>
                      </a:r>
                      <a:r>
                        <a:rPr lang="en-US"/>
                        <a:t>, </a:t>
                      </a:r>
                      <a:r>
                        <a:rPr b="1" lang="en-US"/>
                        <a:t>sadness</a:t>
                      </a:r>
                      <a:r>
                        <a:rPr lang="en-US"/>
                        <a:t> y fear</a:t>
                      </a:r>
                      <a:endParaRPr/>
                    </a:p>
                  </a:txBody>
                  <a:tcPr marT="91425" marB="91425" marR="91425" marL="91425" anchor="ctr"/>
                </a:tc>
              </a:tr>
              <a:tr h="381000">
                <a:tc>
                  <a:txBody>
                    <a:bodyPr/>
                    <a:lstStyle/>
                    <a:p>
                      <a:pPr indent="0" lvl="0" marL="0" rtl="0" algn="ctr">
                        <a:spcBef>
                          <a:spcPts val="0"/>
                        </a:spcBef>
                        <a:spcAft>
                          <a:spcPts val="0"/>
                        </a:spcAft>
                        <a:buNone/>
                      </a:pPr>
                      <a:r>
                        <a:rPr lang="en-US"/>
                        <a:t>simbig2016-facebook-reactions</a:t>
                      </a:r>
                      <a:endParaRPr/>
                    </a:p>
                  </a:txBody>
                  <a:tcPr marT="91425" marB="91425" marR="91425" marL="91425" anchor="ctr"/>
                </a:tc>
                <a:tc>
                  <a:txBody>
                    <a:bodyPr/>
                    <a:lstStyle/>
                    <a:p>
                      <a:pPr indent="0" lvl="0" marL="0" rtl="0" algn="ctr">
                        <a:spcBef>
                          <a:spcPts val="0"/>
                        </a:spcBef>
                        <a:spcAft>
                          <a:spcPts val="0"/>
                        </a:spcAft>
                        <a:buNone/>
                      </a:pPr>
                      <a:r>
                        <a:rPr lang="en-US"/>
                        <a:t>CSV</a:t>
                      </a:r>
                      <a:endParaRPr/>
                    </a:p>
                  </a:txBody>
                  <a:tcPr marT="91425" marB="91425" marR="91425" marL="91425" anchor="ctr"/>
                </a:tc>
                <a:tc>
                  <a:txBody>
                    <a:bodyPr/>
                    <a:lstStyle/>
                    <a:p>
                      <a:pPr indent="0" lvl="0" marL="0" rtl="0" algn="ctr">
                        <a:spcBef>
                          <a:spcPts val="0"/>
                        </a:spcBef>
                        <a:spcAft>
                          <a:spcPts val="0"/>
                        </a:spcAft>
                        <a:buNone/>
                      </a:pPr>
                      <a:r>
                        <a:rPr lang="en-US"/>
                        <a:t>(9072, 29)</a:t>
                      </a:r>
                      <a:endParaRPr/>
                    </a:p>
                  </a:txBody>
                  <a:tcPr marT="91425" marB="91425" marR="91425" marL="91425" anchor="ctr"/>
                </a:tc>
                <a:tc>
                  <a:txBody>
                    <a:bodyPr/>
                    <a:lstStyle/>
                    <a:p>
                      <a:pPr indent="0" lvl="0" marL="0" rtl="0" algn="l">
                        <a:lnSpc>
                          <a:spcPct val="115000"/>
                        </a:lnSpc>
                        <a:spcBef>
                          <a:spcPts val="0"/>
                        </a:spcBef>
                        <a:spcAft>
                          <a:spcPts val="0"/>
                        </a:spcAft>
                        <a:buClr>
                          <a:schemeClr val="dk1"/>
                        </a:buClr>
                        <a:buSzPts val="1100"/>
                        <a:buFont typeface="Arial"/>
                        <a:buNone/>
                      </a:pPr>
                      <a:r>
                        <a:t/>
                      </a:r>
                      <a:endParaRPr/>
                    </a:p>
                  </a:txBody>
                  <a:tcPr marT="91425" marB="91425" marR="91425" marL="91425" anchor="ctr"/>
                </a:tc>
              </a:tr>
              <a:tr h="381000">
                <a:tc>
                  <a:txBody>
                    <a:bodyPr/>
                    <a:lstStyle/>
                    <a:p>
                      <a:pPr indent="0" lvl="0" marL="0" rtl="0" algn="ctr">
                        <a:spcBef>
                          <a:spcPts val="0"/>
                        </a:spcBef>
                        <a:spcAft>
                          <a:spcPts val="0"/>
                        </a:spcAft>
                        <a:buNone/>
                      </a:pPr>
                      <a:r>
                        <a:rPr lang="en-US"/>
                        <a:t>Trumps Facebook Statuses</a:t>
                      </a:r>
                      <a:endParaRPr/>
                    </a:p>
                  </a:txBody>
                  <a:tcPr marT="91425" marB="91425" marR="91425" marL="91425" anchor="ctr"/>
                </a:tc>
                <a:tc>
                  <a:txBody>
                    <a:bodyPr/>
                    <a:lstStyle/>
                    <a:p>
                      <a:pPr indent="0" lvl="0" marL="0" rtl="0" algn="ctr">
                        <a:spcBef>
                          <a:spcPts val="0"/>
                        </a:spcBef>
                        <a:spcAft>
                          <a:spcPts val="0"/>
                        </a:spcAft>
                        <a:buNone/>
                      </a:pPr>
                      <a:r>
                        <a:rPr lang="en-US"/>
                        <a:t>JSON</a:t>
                      </a:r>
                      <a:endParaRPr/>
                    </a:p>
                  </a:txBody>
                  <a:tcPr marT="91425" marB="91425" marR="91425" marL="91425" anchor="ctr"/>
                </a:tc>
                <a:tc>
                  <a:txBody>
                    <a:bodyPr/>
                    <a:lstStyle/>
                    <a:p>
                      <a:pPr indent="0" lvl="0" marL="0" rtl="0" algn="ctr">
                        <a:spcBef>
                          <a:spcPts val="0"/>
                        </a:spcBef>
                        <a:spcAft>
                          <a:spcPts val="0"/>
                        </a:spcAft>
                        <a:buNone/>
                      </a:pPr>
                      <a:r>
                        <a:rPr lang="en-US"/>
                        <a:t>(4160, 15)</a:t>
                      </a:r>
                      <a:endParaRPr/>
                    </a:p>
                  </a:txBody>
                  <a:tcPr marT="91425" marB="91425" marR="91425" marL="91425" anchor="ctr"/>
                </a:tc>
                <a:tc>
                  <a:txBody>
                    <a:bodyPr/>
                    <a:lstStyle/>
                    <a:p>
                      <a:pPr indent="0" lvl="0" marL="0" rtl="0" algn="l">
                        <a:lnSpc>
                          <a:spcPct val="115000"/>
                        </a:lnSpc>
                        <a:spcBef>
                          <a:spcPts val="0"/>
                        </a:spcBef>
                        <a:spcAft>
                          <a:spcPts val="0"/>
                        </a:spcAft>
                        <a:buNone/>
                      </a:pPr>
                      <a:r>
                        <a:t/>
                      </a:r>
                      <a:endParaRPr/>
                    </a:p>
                  </a:txBody>
                  <a:tcPr marT="91425" marB="91425" marR="91425" marL="91425" anchor="ctr"/>
                </a:tc>
              </a:tr>
              <a:tr h="381000">
                <a:tc>
                  <a:txBody>
                    <a:bodyPr/>
                    <a:lstStyle/>
                    <a:p>
                      <a:pPr indent="0" lvl="0" marL="0" rtl="0" algn="ctr">
                        <a:spcBef>
                          <a:spcPts val="0"/>
                        </a:spcBef>
                        <a:spcAft>
                          <a:spcPts val="0"/>
                        </a:spcAft>
                        <a:buNone/>
                      </a:pPr>
                      <a:r>
                        <a:rPr lang="en-US"/>
                        <a:t>Facebook Reactions</a:t>
                      </a:r>
                      <a:endParaRPr/>
                    </a:p>
                  </a:txBody>
                  <a:tcPr marT="91425" marB="91425" marR="91425" marL="91425" anchor="ctr"/>
                </a:tc>
                <a:tc>
                  <a:txBody>
                    <a:bodyPr/>
                    <a:lstStyle/>
                    <a:p>
                      <a:pPr indent="0" lvl="0" marL="0" rtl="0" algn="ctr">
                        <a:spcBef>
                          <a:spcPts val="0"/>
                        </a:spcBef>
                        <a:spcAft>
                          <a:spcPts val="0"/>
                        </a:spcAft>
                        <a:buNone/>
                      </a:pPr>
                      <a:r>
                        <a:rPr lang="en-US"/>
                        <a:t>CSV</a:t>
                      </a:r>
                      <a:endParaRPr/>
                    </a:p>
                  </a:txBody>
                  <a:tcPr marT="91425" marB="91425" marR="91425" marL="91425" anchor="ctr"/>
                </a:tc>
                <a:tc>
                  <a:txBody>
                    <a:bodyPr/>
                    <a:lstStyle/>
                    <a:p>
                      <a:pPr indent="0" lvl="0" marL="0" rtl="0" algn="ctr">
                        <a:spcBef>
                          <a:spcPts val="0"/>
                        </a:spcBef>
                        <a:spcAft>
                          <a:spcPts val="0"/>
                        </a:spcAft>
                        <a:buNone/>
                      </a:pPr>
                      <a:r>
                        <a:rPr lang="en-US"/>
                        <a:t>(81099, 17)</a:t>
                      </a:r>
                      <a:endParaRPr/>
                    </a:p>
                  </a:txBody>
                  <a:tcPr marT="91425" marB="91425" marR="91425" marL="91425" anchor="ctr"/>
                </a:tc>
                <a:tc>
                  <a:txBody>
                    <a:bodyPr/>
                    <a:lstStyle/>
                    <a:p>
                      <a:pPr indent="0" lvl="0" marL="0" rtl="0" algn="l">
                        <a:lnSpc>
                          <a:spcPct val="115000"/>
                        </a:lnSpc>
                        <a:spcBef>
                          <a:spcPts val="0"/>
                        </a:spcBef>
                        <a:spcAft>
                          <a:spcPts val="0"/>
                        </a:spcAft>
                        <a:buNone/>
                      </a:pPr>
                      <a:r>
                        <a:t/>
                      </a:r>
                      <a:endParaRPr/>
                    </a:p>
                  </a:txBody>
                  <a:tcPr marT="91425" marB="91425" marR="91425" marL="91425" anchor="ctr"/>
                </a:tc>
              </a:tr>
              <a:tr h="381000">
                <a:tc>
                  <a:txBody>
                    <a:bodyPr/>
                    <a:lstStyle/>
                    <a:p>
                      <a:pPr indent="0" lvl="0" marL="0" rtl="0" algn="ctr">
                        <a:spcBef>
                          <a:spcPts val="0"/>
                        </a:spcBef>
                        <a:spcAft>
                          <a:spcPts val="0"/>
                        </a:spcAft>
                        <a:buNone/>
                      </a:pPr>
                      <a:r>
                        <a:rPr lang="en-US"/>
                        <a:t>2012-2016 Facebook Posts</a:t>
                      </a:r>
                      <a:endParaRPr/>
                    </a:p>
                  </a:txBody>
                  <a:tcPr marT="91425" marB="91425" marR="91425" marL="91425" anchor="ctr"/>
                </a:tc>
                <a:tc>
                  <a:txBody>
                    <a:bodyPr/>
                    <a:lstStyle/>
                    <a:p>
                      <a:pPr indent="0" lvl="0" marL="0" rtl="0" algn="ctr">
                        <a:spcBef>
                          <a:spcPts val="0"/>
                        </a:spcBef>
                        <a:spcAft>
                          <a:spcPts val="0"/>
                        </a:spcAft>
                        <a:buNone/>
                      </a:pPr>
                      <a:r>
                        <a:rPr lang="en-US"/>
                        <a:t>JSON</a:t>
                      </a:r>
                      <a:endParaRPr/>
                    </a:p>
                  </a:txBody>
                  <a:tcPr marT="91425" marB="91425" marR="91425" marL="91425" anchor="ctr"/>
                </a:tc>
                <a:tc>
                  <a:txBody>
                    <a:bodyPr/>
                    <a:lstStyle/>
                    <a:p>
                      <a:pPr indent="0" lvl="0" marL="0" rtl="0" algn="ctr">
                        <a:spcBef>
                          <a:spcPts val="0"/>
                        </a:spcBef>
                        <a:spcAft>
                          <a:spcPts val="0"/>
                        </a:spcAft>
                        <a:buNone/>
                      </a:pPr>
                      <a:r>
                        <a:rPr lang="en-US"/>
                        <a:t>(275597, 20)</a:t>
                      </a:r>
                      <a:endParaRPr/>
                    </a:p>
                  </a:txBody>
                  <a:tcPr marT="91425" marB="91425" marR="91425" marL="91425" anchor="ctr"/>
                </a:tc>
                <a:tc>
                  <a:txBody>
                    <a:bodyPr/>
                    <a:lstStyle/>
                    <a:p>
                      <a:pPr indent="0" lvl="0" marL="0" rtl="0" algn="l">
                        <a:lnSpc>
                          <a:spcPct val="115000"/>
                        </a:lnSpc>
                        <a:spcBef>
                          <a:spcPts val="0"/>
                        </a:spcBef>
                        <a:spcAft>
                          <a:spcPts val="0"/>
                        </a:spcAft>
                        <a:buNone/>
                      </a:pPr>
                      <a:r>
                        <a:t/>
                      </a:r>
                      <a:endParaRPr/>
                    </a:p>
                  </a:txBody>
                  <a:tcPr marT="91425" marB="91425" marR="91425" marL="91425" anchor="ctr"/>
                </a:tc>
              </a:tr>
            </a:tbl>
          </a:graphicData>
        </a:graphic>
      </p:graphicFrame>
      <p:pic>
        <p:nvPicPr>
          <p:cNvPr id="271" name="Google Shape;271;g971655f407_0_0"/>
          <p:cNvPicPr preferRelativeResize="0"/>
          <p:nvPr/>
        </p:nvPicPr>
        <p:blipFill rotWithShape="1">
          <a:blip r:embed="rId3">
            <a:alphaModFix/>
          </a:blip>
          <a:srcRect b="30465" l="24037" r="10713" t="31004"/>
          <a:stretch/>
        </p:blipFill>
        <p:spPr>
          <a:xfrm>
            <a:off x="8283225" y="5026250"/>
            <a:ext cx="2015837" cy="365125"/>
          </a:xfrm>
          <a:prstGeom prst="rect">
            <a:avLst/>
          </a:prstGeom>
          <a:noFill/>
          <a:ln>
            <a:noFill/>
          </a:ln>
        </p:spPr>
      </p:pic>
      <p:pic>
        <p:nvPicPr>
          <p:cNvPr id="272" name="Google Shape;272;g971655f407_0_0"/>
          <p:cNvPicPr preferRelativeResize="0"/>
          <p:nvPr/>
        </p:nvPicPr>
        <p:blipFill rotWithShape="1">
          <a:blip r:embed="rId3">
            <a:alphaModFix/>
          </a:blip>
          <a:srcRect b="30465" l="24037" r="10713" t="31004"/>
          <a:stretch/>
        </p:blipFill>
        <p:spPr>
          <a:xfrm>
            <a:off x="8283225" y="3756250"/>
            <a:ext cx="2015837" cy="365125"/>
          </a:xfrm>
          <a:prstGeom prst="rect">
            <a:avLst/>
          </a:prstGeom>
          <a:noFill/>
          <a:ln>
            <a:noFill/>
          </a:ln>
        </p:spPr>
      </p:pic>
      <p:pic>
        <p:nvPicPr>
          <p:cNvPr id="273" name="Google Shape;273;g971655f407_0_0"/>
          <p:cNvPicPr preferRelativeResize="0"/>
          <p:nvPr/>
        </p:nvPicPr>
        <p:blipFill rotWithShape="1">
          <a:blip r:embed="rId3">
            <a:alphaModFix/>
          </a:blip>
          <a:srcRect b="30465" l="24037" r="10713" t="31004"/>
          <a:stretch/>
        </p:blipFill>
        <p:spPr>
          <a:xfrm>
            <a:off x="8283225" y="4223925"/>
            <a:ext cx="2015837" cy="365125"/>
          </a:xfrm>
          <a:prstGeom prst="rect">
            <a:avLst/>
          </a:prstGeom>
          <a:noFill/>
          <a:ln>
            <a:noFill/>
          </a:ln>
        </p:spPr>
      </p:pic>
      <p:pic>
        <p:nvPicPr>
          <p:cNvPr id="274" name="Google Shape;274;g971655f407_0_0"/>
          <p:cNvPicPr preferRelativeResize="0"/>
          <p:nvPr/>
        </p:nvPicPr>
        <p:blipFill rotWithShape="1">
          <a:blip r:embed="rId3">
            <a:alphaModFix/>
          </a:blip>
          <a:srcRect b="30465" l="24037" r="10713" t="31004"/>
          <a:stretch/>
        </p:blipFill>
        <p:spPr>
          <a:xfrm>
            <a:off x="8283225" y="4625088"/>
            <a:ext cx="2015837" cy="365125"/>
          </a:xfrm>
          <a:prstGeom prst="rect">
            <a:avLst/>
          </a:prstGeom>
          <a:noFill/>
          <a:ln>
            <a:noFill/>
          </a:ln>
        </p:spPr>
      </p:pic>
      <p:sp>
        <p:nvSpPr>
          <p:cNvPr id="275" name="Google Shape;275;g971655f407_0_0"/>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F8981D"/>
          </a:solidFill>
          <a:ln>
            <a:noFill/>
          </a:ln>
        </p:spPr>
      </p:sp>
      <p:sp>
        <p:nvSpPr>
          <p:cNvPr id="276" name="Google Shape;276;g971655f407_0_0"/>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D</a:t>
            </a:r>
            <a:endParaRPr b="1" sz="19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9459ab5eaa_0_117"/>
          <p:cNvSpPr/>
          <p:nvPr/>
        </p:nvSpPr>
        <p:spPr>
          <a:xfrm>
            <a:off x="-1" y="1095850"/>
            <a:ext cx="12192000" cy="675000"/>
          </a:xfrm>
          <a:prstGeom prst="rect">
            <a:avLst/>
          </a:prstGeom>
          <a:solidFill>
            <a:srgbClr val="D8D8D8">
              <a:alpha val="3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82" name="Google Shape;282;g9459ab5eaa_0_117"/>
          <p:cNvSpPr/>
          <p:nvPr/>
        </p:nvSpPr>
        <p:spPr>
          <a:xfrm rot="10800000">
            <a:off x="1779005" y="1817424"/>
            <a:ext cx="8283431" cy="1675219"/>
          </a:xfrm>
          <a:custGeom>
            <a:rect b="b" l="l" r="r" t="t"/>
            <a:pathLst>
              <a:path extrusionOk="0" h="1675219" w="6535251">
                <a:moveTo>
                  <a:pt x="0" y="7668"/>
                </a:moveTo>
                <a:cubicBezTo>
                  <a:pt x="618613" y="-36578"/>
                  <a:pt x="2934640" y="113201"/>
                  <a:pt x="4023848" y="391126"/>
                </a:cubicBezTo>
                <a:cubicBezTo>
                  <a:pt x="5113057" y="669051"/>
                  <a:pt x="6017867" y="1075450"/>
                  <a:pt x="6535251" y="1675219"/>
                </a:cubicBezTo>
              </a:path>
            </a:pathLst>
          </a:custGeom>
          <a:no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83" name="Google Shape;283;g9459ab5eaa_0_117"/>
          <p:cNvSpPr/>
          <p:nvPr/>
        </p:nvSpPr>
        <p:spPr>
          <a:xfrm flipH="1">
            <a:off x="1779005" y="3909241"/>
            <a:ext cx="8283431" cy="1675219"/>
          </a:xfrm>
          <a:custGeom>
            <a:rect b="b" l="l" r="r" t="t"/>
            <a:pathLst>
              <a:path extrusionOk="0" h="1675219" w="6535251">
                <a:moveTo>
                  <a:pt x="0" y="7668"/>
                </a:moveTo>
                <a:cubicBezTo>
                  <a:pt x="618613" y="-36578"/>
                  <a:pt x="2934640" y="113201"/>
                  <a:pt x="4023848" y="391126"/>
                </a:cubicBezTo>
                <a:cubicBezTo>
                  <a:pt x="5113057" y="669051"/>
                  <a:pt x="6017867" y="1075450"/>
                  <a:pt x="6535251" y="1675219"/>
                </a:cubicBezTo>
              </a:path>
            </a:pathLst>
          </a:custGeom>
          <a:noFill/>
          <a:ln cap="flat" cmpd="sng" w="190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84" name="Google Shape;284;g9459ab5eaa_0_117"/>
          <p:cNvSpPr txBox="1"/>
          <p:nvPr>
            <p:ph type="title"/>
          </p:nvPr>
        </p:nvSpPr>
        <p:spPr>
          <a:xfrm>
            <a:off x="609600" y="274639"/>
            <a:ext cx="10972800" cy="711000"/>
          </a:xfrm>
          <a:prstGeom prst="rect">
            <a:avLst/>
          </a:prstGeom>
          <a:noFill/>
          <a:ln>
            <a:noFill/>
          </a:ln>
        </p:spPr>
        <p:txBody>
          <a:bodyPr anchorCtr="0" anchor="ctr" bIns="60925" lIns="121875" spcFirstLastPara="1" rIns="121875" wrap="square" tIns="60925">
            <a:noAutofit/>
          </a:bodyPr>
          <a:lstStyle/>
          <a:p>
            <a:pPr indent="0" lvl="0" marL="0" rtl="0" algn="l">
              <a:spcBef>
                <a:spcPts val="0"/>
              </a:spcBef>
              <a:spcAft>
                <a:spcPts val="0"/>
              </a:spcAft>
              <a:buClr>
                <a:schemeClr val="dk1"/>
              </a:buClr>
              <a:buSzPts val="3600"/>
              <a:buFont typeface="Calibri"/>
              <a:buNone/>
            </a:pPr>
            <a:r>
              <a:rPr lang="en-US"/>
              <a:t>P</a:t>
            </a:r>
            <a:r>
              <a:rPr lang="en-US"/>
              <a:t>rocesamiento de datos</a:t>
            </a:r>
            <a:endParaRPr/>
          </a:p>
        </p:txBody>
      </p:sp>
      <p:sp>
        <p:nvSpPr>
          <p:cNvPr id="285" name="Google Shape;285;g9459ab5eaa_0_117"/>
          <p:cNvSpPr/>
          <p:nvPr/>
        </p:nvSpPr>
        <p:spPr>
          <a:xfrm>
            <a:off x="2707863" y="2651043"/>
            <a:ext cx="403200" cy="4032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86" name="Google Shape;286;g9459ab5eaa_0_117"/>
          <p:cNvSpPr/>
          <p:nvPr/>
        </p:nvSpPr>
        <p:spPr>
          <a:xfrm>
            <a:off x="2374869" y="3352800"/>
            <a:ext cx="366600" cy="3666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87" name="Google Shape;287;g9459ab5eaa_0_117"/>
          <p:cNvSpPr/>
          <p:nvPr/>
        </p:nvSpPr>
        <p:spPr>
          <a:xfrm>
            <a:off x="2909380" y="3989791"/>
            <a:ext cx="403200" cy="4032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88" name="Google Shape;288;g9459ab5eaa_0_117"/>
          <p:cNvSpPr/>
          <p:nvPr/>
        </p:nvSpPr>
        <p:spPr>
          <a:xfrm>
            <a:off x="3079492" y="3122892"/>
            <a:ext cx="187500" cy="1875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89" name="Google Shape;289;g9459ab5eaa_0_117"/>
          <p:cNvSpPr/>
          <p:nvPr/>
        </p:nvSpPr>
        <p:spPr>
          <a:xfrm>
            <a:off x="3124344" y="4455609"/>
            <a:ext cx="187500" cy="1875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90" name="Google Shape;290;g9459ab5eaa_0_117"/>
          <p:cNvSpPr/>
          <p:nvPr/>
        </p:nvSpPr>
        <p:spPr>
          <a:xfrm>
            <a:off x="3634618" y="3994092"/>
            <a:ext cx="403200" cy="4032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91" name="Google Shape;291;g9459ab5eaa_0_117"/>
          <p:cNvSpPr/>
          <p:nvPr/>
        </p:nvSpPr>
        <p:spPr>
          <a:xfrm>
            <a:off x="4149411" y="3305321"/>
            <a:ext cx="366600" cy="3666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92" name="Google Shape;292;g9459ab5eaa_0_117"/>
          <p:cNvSpPr/>
          <p:nvPr/>
        </p:nvSpPr>
        <p:spPr>
          <a:xfrm>
            <a:off x="3481755" y="3001177"/>
            <a:ext cx="366600" cy="3666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93" name="Google Shape;293;g9459ab5eaa_0_117"/>
          <p:cNvSpPr/>
          <p:nvPr/>
        </p:nvSpPr>
        <p:spPr>
          <a:xfrm>
            <a:off x="4769640" y="3276600"/>
            <a:ext cx="274200" cy="2742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94" name="Google Shape;294;g9459ab5eaa_0_117"/>
          <p:cNvSpPr/>
          <p:nvPr/>
        </p:nvSpPr>
        <p:spPr>
          <a:xfrm>
            <a:off x="4881110" y="3650087"/>
            <a:ext cx="137100" cy="137100"/>
          </a:xfrm>
          <a:prstGeom prst="ellipse">
            <a:avLst/>
          </a:prstGeom>
          <a:solidFill>
            <a:schemeClr val="accent2"/>
          </a:solidFill>
          <a:ln cap="flat" cmpd="sng" w="9525">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95" name="Google Shape;295;g9459ab5eaa_0_117"/>
          <p:cNvSpPr/>
          <p:nvPr/>
        </p:nvSpPr>
        <p:spPr>
          <a:xfrm>
            <a:off x="3981776" y="3801397"/>
            <a:ext cx="137100" cy="1371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96" name="Google Shape;296;g9459ab5eaa_0_117"/>
          <p:cNvSpPr/>
          <p:nvPr/>
        </p:nvSpPr>
        <p:spPr>
          <a:xfrm>
            <a:off x="4812511" y="4058566"/>
            <a:ext cx="137100" cy="1371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97" name="Google Shape;297;g9459ab5eaa_0_117"/>
          <p:cNvSpPr/>
          <p:nvPr/>
        </p:nvSpPr>
        <p:spPr>
          <a:xfrm>
            <a:off x="3949889" y="2982343"/>
            <a:ext cx="137100" cy="137100"/>
          </a:xfrm>
          <a:prstGeom prst="ellipse">
            <a:avLst/>
          </a:prstGeom>
          <a:solidFill>
            <a:schemeClr val="accent2"/>
          </a:solidFill>
          <a:ln cap="flat" cmpd="sng" w="9525">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98" name="Google Shape;298;g9459ab5eaa_0_117"/>
          <p:cNvSpPr/>
          <p:nvPr/>
        </p:nvSpPr>
        <p:spPr>
          <a:xfrm>
            <a:off x="3493315" y="3856932"/>
            <a:ext cx="137100" cy="1371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299" name="Google Shape;299;g9459ab5eaa_0_117"/>
          <p:cNvSpPr/>
          <p:nvPr/>
        </p:nvSpPr>
        <p:spPr>
          <a:xfrm>
            <a:off x="4525704" y="3678879"/>
            <a:ext cx="137100" cy="137100"/>
          </a:xfrm>
          <a:prstGeom prst="ellipse">
            <a:avLst/>
          </a:prstGeom>
          <a:solidFill>
            <a:schemeClr val="accent2"/>
          </a:solidFill>
          <a:ln cap="flat" cmpd="sng" w="9525">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00" name="Google Shape;300;g9459ab5eaa_0_117"/>
          <p:cNvSpPr/>
          <p:nvPr/>
        </p:nvSpPr>
        <p:spPr>
          <a:xfrm>
            <a:off x="3913178" y="3398128"/>
            <a:ext cx="137100" cy="137100"/>
          </a:xfrm>
          <a:prstGeom prst="ellipse">
            <a:avLst/>
          </a:prstGeom>
          <a:solidFill>
            <a:schemeClr val="accent2"/>
          </a:solidFill>
          <a:ln cap="flat" cmpd="sng" w="9525">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01" name="Google Shape;301;g9459ab5eaa_0_117"/>
          <p:cNvSpPr/>
          <p:nvPr/>
        </p:nvSpPr>
        <p:spPr>
          <a:xfrm>
            <a:off x="4132412" y="4236461"/>
            <a:ext cx="137100" cy="1371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02" name="Google Shape;302;g9459ab5eaa_0_117"/>
          <p:cNvSpPr/>
          <p:nvPr/>
        </p:nvSpPr>
        <p:spPr>
          <a:xfrm>
            <a:off x="4258747" y="3054312"/>
            <a:ext cx="137100" cy="1371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03" name="Google Shape;303;g9459ab5eaa_0_117"/>
          <p:cNvSpPr/>
          <p:nvPr/>
        </p:nvSpPr>
        <p:spPr>
          <a:xfrm>
            <a:off x="3158725" y="3459479"/>
            <a:ext cx="274200" cy="2742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04" name="Google Shape;304;g9459ab5eaa_0_117"/>
          <p:cNvSpPr/>
          <p:nvPr/>
        </p:nvSpPr>
        <p:spPr>
          <a:xfrm>
            <a:off x="2381283" y="2348869"/>
            <a:ext cx="137100" cy="1371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05" name="Google Shape;305;g9459ab5eaa_0_117"/>
          <p:cNvSpPr/>
          <p:nvPr/>
        </p:nvSpPr>
        <p:spPr>
          <a:xfrm>
            <a:off x="2432209" y="3909618"/>
            <a:ext cx="274200" cy="2742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06" name="Google Shape;306;g9459ab5eaa_0_117"/>
          <p:cNvSpPr/>
          <p:nvPr/>
        </p:nvSpPr>
        <p:spPr>
          <a:xfrm>
            <a:off x="2230523" y="2808099"/>
            <a:ext cx="403200" cy="4032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07" name="Google Shape;307;g9459ab5eaa_0_117"/>
          <p:cNvSpPr/>
          <p:nvPr/>
        </p:nvSpPr>
        <p:spPr>
          <a:xfrm>
            <a:off x="1921484" y="2628446"/>
            <a:ext cx="187500" cy="1875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08" name="Google Shape;308;g9459ab5eaa_0_117"/>
          <p:cNvSpPr/>
          <p:nvPr/>
        </p:nvSpPr>
        <p:spPr>
          <a:xfrm>
            <a:off x="1830277" y="3322846"/>
            <a:ext cx="274200" cy="2742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09" name="Google Shape;309;g9459ab5eaa_0_117"/>
          <p:cNvSpPr/>
          <p:nvPr/>
        </p:nvSpPr>
        <p:spPr>
          <a:xfrm>
            <a:off x="2079494" y="4288819"/>
            <a:ext cx="366600" cy="3666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10" name="Google Shape;310;g9459ab5eaa_0_117"/>
          <p:cNvSpPr/>
          <p:nvPr/>
        </p:nvSpPr>
        <p:spPr>
          <a:xfrm>
            <a:off x="1778969" y="4334964"/>
            <a:ext cx="137100" cy="137100"/>
          </a:xfrm>
          <a:prstGeom prst="ellipse">
            <a:avLst/>
          </a:prstGeom>
          <a:solidFill>
            <a:schemeClr val="accent2"/>
          </a:solidFill>
          <a:ln cap="flat" cmpd="sng" w="9525">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11" name="Google Shape;311;g9459ab5eaa_0_117"/>
          <p:cNvSpPr/>
          <p:nvPr/>
        </p:nvSpPr>
        <p:spPr>
          <a:xfrm>
            <a:off x="2783173" y="4574239"/>
            <a:ext cx="274200" cy="2742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12" name="Google Shape;312;g9459ab5eaa_0_117"/>
          <p:cNvSpPr/>
          <p:nvPr/>
        </p:nvSpPr>
        <p:spPr>
          <a:xfrm>
            <a:off x="1797230" y="4081648"/>
            <a:ext cx="187500" cy="1875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13" name="Google Shape;313;g9459ab5eaa_0_117"/>
          <p:cNvSpPr/>
          <p:nvPr/>
        </p:nvSpPr>
        <p:spPr>
          <a:xfrm>
            <a:off x="2007627" y="4800600"/>
            <a:ext cx="274200" cy="2742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14" name="Google Shape;314;g9459ab5eaa_0_117"/>
          <p:cNvSpPr/>
          <p:nvPr/>
        </p:nvSpPr>
        <p:spPr>
          <a:xfrm>
            <a:off x="1847567" y="5156731"/>
            <a:ext cx="137100" cy="1371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15" name="Google Shape;315;g9459ab5eaa_0_117"/>
          <p:cNvSpPr/>
          <p:nvPr/>
        </p:nvSpPr>
        <p:spPr>
          <a:xfrm>
            <a:off x="6095914" y="3376577"/>
            <a:ext cx="333300" cy="3333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16" name="Google Shape;316;g9459ab5eaa_0_117"/>
          <p:cNvSpPr/>
          <p:nvPr/>
        </p:nvSpPr>
        <p:spPr>
          <a:xfrm>
            <a:off x="6675477" y="3398553"/>
            <a:ext cx="187500" cy="1875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17" name="Google Shape;317;g9459ab5eaa_0_117"/>
          <p:cNvSpPr/>
          <p:nvPr/>
        </p:nvSpPr>
        <p:spPr>
          <a:xfrm>
            <a:off x="6549629" y="3779873"/>
            <a:ext cx="226800" cy="2268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18" name="Google Shape;318;g9459ab5eaa_0_117"/>
          <p:cNvSpPr/>
          <p:nvPr/>
        </p:nvSpPr>
        <p:spPr>
          <a:xfrm>
            <a:off x="5715437" y="3706837"/>
            <a:ext cx="403200" cy="4032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19" name="Google Shape;319;g9459ab5eaa_0_117"/>
          <p:cNvSpPr/>
          <p:nvPr/>
        </p:nvSpPr>
        <p:spPr>
          <a:xfrm>
            <a:off x="5527904" y="3606112"/>
            <a:ext cx="187500" cy="1875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20" name="Google Shape;320;g9459ab5eaa_0_117"/>
          <p:cNvSpPr/>
          <p:nvPr/>
        </p:nvSpPr>
        <p:spPr>
          <a:xfrm>
            <a:off x="5352134" y="3893229"/>
            <a:ext cx="274200" cy="2742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21" name="Google Shape;321;g9459ab5eaa_0_117"/>
          <p:cNvSpPr/>
          <p:nvPr/>
        </p:nvSpPr>
        <p:spPr>
          <a:xfrm>
            <a:off x="5427792" y="3363437"/>
            <a:ext cx="187500" cy="1875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22" name="Google Shape;322;g9459ab5eaa_0_117"/>
          <p:cNvSpPr/>
          <p:nvPr/>
        </p:nvSpPr>
        <p:spPr>
          <a:xfrm>
            <a:off x="5201498" y="3215962"/>
            <a:ext cx="137100" cy="1371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23" name="Google Shape;323;g9459ab5eaa_0_117"/>
          <p:cNvSpPr/>
          <p:nvPr/>
        </p:nvSpPr>
        <p:spPr>
          <a:xfrm>
            <a:off x="5243058" y="3391426"/>
            <a:ext cx="137100" cy="1371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24" name="Google Shape;324;g9459ab5eaa_0_117"/>
          <p:cNvSpPr/>
          <p:nvPr/>
        </p:nvSpPr>
        <p:spPr>
          <a:xfrm>
            <a:off x="7520501" y="3492380"/>
            <a:ext cx="333300" cy="3333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25" name="Google Shape;325;g9459ab5eaa_0_117"/>
          <p:cNvSpPr/>
          <p:nvPr/>
        </p:nvSpPr>
        <p:spPr>
          <a:xfrm>
            <a:off x="8177430" y="3487399"/>
            <a:ext cx="187500" cy="1875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26" name="Google Shape;326;g9459ab5eaa_0_117"/>
          <p:cNvSpPr/>
          <p:nvPr/>
        </p:nvSpPr>
        <p:spPr>
          <a:xfrm>
            <a:off x="8417895" y="3658745"/>
            <a:ext cx="274200" cy="2742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27" name="Google Shape;327;g9459ab5eaa_0_117"/>
          <p:cNvSpPr/>
          <p:nvPr/>
        </p:nvSpPr>
        <p:spPr>
          <a:xfrm>
            <a:off x="7223734" y="3721801"/>
            <a:ext cx="226800" cy="2268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28" name="Google Shape;328;g9459ab5eaa_0_117"/>
          <p:cNvSpPr/>
          <p:nvPr/>
        </p:nvSpPr>
        <p:spPr>
          <a:xfrm>
            <a:off x="7931229" y="3482341"/>
            <a:ext cx="137100" cy="1371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29" name="Google Shape;329;g9459ab5eaa_0_117"/>
          <p:cNvSpPr/>
          <p:nvPr/>
        </p:nvSpPr>
        <p:spPr>
          <a:xfrm>
            <a:off x="7292248" y="3437814"/>
            <a:ext cx="187500" cy="1875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30" name="Google Shape;330;g9459ab5eaa_0_117"/>
          <p:cNvSpPr/>
          <p:nvPr/>
        </p:nvSpPr>
        <p:spPr>
          <a:xfrm>
            <a:off x="6863010" y="3784532"/>
            <a:ext cx="187500" cy="1875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31" name="Google Shape;331;g9459ab5eaa_0_117"/>
          <p:cNvSpPr/>
          <p:nvPr/>
        </p:nvSpPr>
        <p:spPr>
          <a:xfrm>
            <a:off x="9638675" y="3575049"/>
            <a:ext cx="273000" cy="2730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32" name="Google Shape;332;g9459ab5eaa_0_117"/>
          <p:cNvSpPr/>
          <p:nvPr/>
        </p:nvSpPr>
        <p:spPr>
          <a:xfrm>
            <a:off x="8744488" y="3546378"/>
            <a:ext cx="330300" cy="330300"/>
          </a:xfrm>
          <a:prstGeom prst="ellipse">
            <a:avLst/>
          </a:prstGeom>
          <a:solidFill>
            <a:schemeClr val="accent3"/>
          </a:solidFill>
          <a:ln>
            <a:noFill/>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grpSp>
        <p:nvGrpSpPr>
          <p:cNvPr id="333" name="Google Shape;333;g9459ab5eaa_0_117"/>
          <p:cNvGrpSpPr/>
          <p:nvPr/>
        </p:nvGrpSpPr>
        <p:grpSpPr>
          <a:xfrm>
            <a:off x="1686981" y="2147235"/>
            <a:ext cx="7830602" cy="2840865"/>
            <a:chOff x="1686475" y="2147235"/>
            <a:chExt cx="7828254" cy="2840865"/>
          </a:xfrm>
        </p:grpSpPr>
        <p:sp>
          <p:nvSpPr>
            <p:cNvPr id="334" name="Google Shape;334;g9459ab5eaa_0_117"/>
            <p:cNvSpPr/>
            <p:nvPr/>
          </p:nvSpPr>
          <p:spPr>
            <a:xfrm>
              <a:off x="1827212" y="2147235"/>
              <a:ext cx="403200" cy="4032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35" name="Google Shape;335;g9459ab5eaa_0_117"/>
            <p:cNvSpPr/>
            <p:nvPr/>
          </p:nvSpPr>
          <p:spPr>
            <a:xfrm>
              <a:off x="2939939" y="3741416"/>
              <a:ext cx="187500" cy="1875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36" name="Google Shape;336;g9459ab5eaa_0_117"/>
            <p:cNvSpPr/>
            <p:nvPr/>
          </p:nvSpPr>
          <p:spPr>
            <a:xfrm>
              <a:off x="4297610" y="3900857"/>
              <a:ext cx="333300" cy="3333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37" name="Google Shape;337;g9459ab5eaa_0_117"/>
            <p:cNvSpPr/>
            <p:nvPr/>
          </p:nvSpPr>
          <p:spPr>
            <a:xfrm>
              <a:off x="3584789" y="3442988"/>
              <a:ext cx="226800" cy="2268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38" name="Google Shape;338;g9459ab5eaa_0_117"/>
            <p:cNvSpPr/>
            <p:nvPr/>
          </p:nvSpPr>
          <p:spPr>
            <a:xfrm>
              <a:off x="3526992" y="4455609"/>
              <a:ext cx="137100" cy="137100"/>
            </a:xfrm>
            <a:prstGeom prst="ellipse">
              <a:avLst/>
            </a:prstGeom>
            <a:solidFill>
              <a:schemeClr val="accent1"/>
            </a:solidFill>
            <a:ln cap="flat" cmpd="sng" w="9525">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39" name="Google Shape;339;g9459ab5eaa_0_117"/>
            <p:cNvSpPr/>
            <p:nvPr/>
          </p:nvSpPr>
          <p:spPr>
            <a:xfrm>
              <a:off x="4533122" y="3103958"/>
              <a:ext cx="226800" cy="2268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40" name="Google Shape;340;g9459ab5eaa_0_117"/>
            <p:cNvSpPr/>
            <p:nvPr/>
          </p:nvSpPr>
          <p:spPr>
            <a:xfrm>
              <a:off x="1962154" y="3657600"/>
              <a:ext cx="403200" cy="4032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41" name="Google Shape;341;g9459ab5eaa_0_117"/>
            <p:cNvSpPr/>
            <p:nvPr/>
          </p:nvSpPr>
          <p:spPr>
            <a:xfrm>
              <a:off x="2758493" y="3175540"/>
              <a:ext cx="274200" cy="2742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42" name="Google Shape;342;g9459ab5eaa_0_117"/>
            <p:cNvSpPr/>
            <p:nvPr/>
          </p:nvSpPr>
          <p:spPr>
            <a:xfrm>
              <a:off x="1755823" y="2942993"/>
              <a:ext cx="274200" cy="2742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43" name="Google Shape;343;g9459ab5eaa_0_117"/>
            <p:cNvSpPr/>
            <p:nvPr/>
          </p:nvSpPr>
          <p:spPr>
            <a:xfrm>
              <a:off x="3154733" y="2722188"/>
              <a:ext cx="137100" cy="137100"/>
            </a:xfrm>
            <a:prstGeom prst="ellipse">
              <a:avLst/>
            </a:prstGeom>
            <a:solidFill>
              <a:schemeClr val="accent1"/>
            </a:solidFill>
            <a:ln cap="flat" cmpd="sng" w="9525">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44" name="Google Shape;344;g9459ab5eaa_0_117"/>
            <p:cNvSpPr/>
            <p:nvPr/>
          </p:nvSpPr>
          <p:spPr>
            <a:xfrm>
              <a:off x="2441623" y="2606040"/>
              <a:ext cx="137100" cy="137100"/>
            </a:xfrm>
            <a:prstGeom prst="ellipse">
              <a:avLst/>
            </a:prstGeom>
            <a:solidFill>
              <a:schemeClr val="accent1"/>
            </a:solidFill>
            <a:ln cap="flat" cmpd="sng" w="9525">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45" name="Google Shape;345;g9459ab5eaa_0_117"/>
            <p:cNvSpPr/>
            <p:nvPr/>
          </p:nvSpPr>
          <p:spPr>
            <a:xfrm>
              <a:off x="2439240" y="4800600"/>
              <a:ext cx="187500" cy="1875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46" name="Google Shape;346;g9459ab5eaa_0_117"/>
            <p:cNvSpPr/>
            <p:nvPr/>
          </p:nvSpPr>
          <p:spPr>
            <a:xfrm>
              <a:off x="2609904" y="4249401"/>
              <a:ext cx="274200" cy="2742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47" name="Google Shape;347;g9459ab5eaa_0_117"/>
            <p:cNvSpPr/>
            <p:nvPr/>
          </p:nvSpPr>
          <p:spPr>
            <a:xfrm>
              <a:off x="1686475" y="4684290"/>
              <a:ext cx="274200" cy="2742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48" name="Google Shape;348;g9459ab5eaa_0_117"/>
            <p:cNvSpPr/>
            <p:nvPr/>
          </p:nvSpPr>
          <p:spPr>
            <a:xfrm>
              <a:off x="6188280" y="3794759"/>
              <a:ext cx="274200" cy="2742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49" name="Google Shape;349;g9459ab5eaa_0_117"/>
            <p:cNvSpPr/>
            <p:nvPr/>
          </p:nvSpPr>
          <p:spPr>
            <a:xfrm>
              <a:off x="5737753" y="3359782"/>
              <a:ext cx="226800" cy="2268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50" name="Google Shape;350;g9459ab5eaa_0_117"/>
            <p:cNvSpPr/>
            <p:nvPr/>
          </p:nvSpPr>
          <p:spPr>
            <a:xfrm>
              <a:off x="6496847" y="3581141"/>
              <a:ext cx="137100" cy="137100"/>
            </a:xfrm>
            <a:prstGeom prst="ellipse">
              <a:avLst/>
            </a:prstGeom>
            <a:solidFill>
              <a:schemeClr val="accent1"/>
            </a:solidFill>
            <a:ln cap="flat" cmpd="sng" w="9525">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51" name="Google Shape;351;g9459ab5eaa_0_117"/>
            <p:cNvSpPr/>
            <p:nvPr/>
          </p:nvSpPr>
          <p:spPr>
            <a:xfrm>
              <a:off x="5196917" y="3613909"/>
              <a:ext cx="226800" cy="2268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52" name="Google Shape;352;g9459ab5eaa_0_117"/>
            <p:cNvSpPr/>
            <p:nvPr/>
          </p:nvSpPr>
          <p:spPr>
            <a:xfrm>
              <a:off x="7958502" y="3688079"/>
              <a:ext cx="274200" cy="2742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53" name="Google Shape;353;g9459ab5eaa_0_117"/>
            <p:cNvSpPr/>
            <p:nvPr/>
          </p:nvSpPr>
          <p:spPr>
            <a:xfrm>
              <a:off x="8406202" y="3494065"/>
              <a:ext cx="137100" cy="137100"/>
            </a:xfrm>
            <a:prstGeom prst="ellipse">
              <a:avLst/>
            </a:prstGeom>
            <a:solidFill>
              <a:schemeClr val="accent1"/>
            </a:solidFill>
            <a:ln cap="flat" cmpd="sng" w="9525">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54" name="Google Shape;354;g9459ab5eaa_0_117"/>
            <p:cNvSpPr/>
            <p:nvPr/>
          </p:nvSpPr>
          <p:spPr>
            <a:xfrm>
              <a:off x="6923728" y="3400562"/>
              <a:ext cx="274200" cy="2742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55" name="Google Shape;355;g9459ab5eaa_0_117"/>
            <p:cNvSpPr/>
            <p:nvPr/>
          </p:nvSpPr>
          <p:spPr>
            <a:xfrm>
              <a:off x="9214429" y="3561396"/>
              <a:ext cx="300300" cy="300300"/>
            </a:xfrm>
            <a:prstGeom prst="ellipse">
              <a:avLst/>
            </a:prstGeom>
            <a:solidFill>
              <a:schemeClr val="accent1"/>
            </a:solidFill>
            <a:ln cap="flat" cmpd="sng" w="12700">
              <a:solidFill>
                <a:srgbClr val="31859B"/>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grpSp>
      <p:sp>
        <p:nvSpPr>
          <p:cNvPr id="356" name="Google Shape;356;g9459ab5eaa_0_117"/>
          <p:cNvSpPr/>
          <p:nvPr/>
        </p:nvSpPr>
        <p:spPr>
          <a:xfrm>
            <a:off x="5043324" y="3893890"/>
            <a:ext cx="226800" cy="226800"/>
          </a:xfrm>
          <a:prstGeom prst="ellipse">
            <a:avLst/>
          </a:prstGeom>
          <a:solidFill>
            <a:schemeClr val="accent2"/>
          </a:solidFill>
          <a:ln cap="flat" cmpd="sng" w="12700">
            <a:solidFill>
              <a:schemeClr val="accent2"/>
            </a:solidFill>
            <a:prstDash val="solid"/>
            <a:round/>
            <a:headEnd len="sm" w="sm" type="none"/>
            <a:tailEnd len="sm" w="sm" type="none"/>
          </a:ln>
          <a:effectLst>
            <a:outerShdw blurRad="381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357" name="Google Shape;357;g9459ab5eaa_0_117"/>
          <p:cNvSpPr txBox="1"/>
          <p:nvPr/>
        </p:nvSpPr>
        <p:spPr>
          <a:xfrm>
            <a:off x="1984763" y="1114851"/>
            <a:ext cx="1816500" cy="665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t>Recoleccion</a:t>
            </a:r>
            <a:endParaRPr b="0" i="0" sz="1800" u="none" cap="none" strike="noStrike">
              <a:solidFill>
                <a:srgbClr val="000000"/>
              </a:solidFill>
              <a:latin typeface="Arial"/>
              <a:ea typeface="Arial"/>
              <a:cs typeface="Arial"/>
              <a:sym typeface="Arial"/>
            </a:endParaRPr>
          </a:p>
        </p:txBody>
      </p:sp>
      <p:sp>
        <p:nvSpPr>
          <p:cNvPr id="358" name="Google Shape;358;g9459ab5eaa_0_117"/>
          <p:cNvSpPr txBox="1"/>
          <p:nvPr/>
        </p:nvSpPr>
        <p:spPr>
          <a:xfrm>
            <a:off x="5112792" y="1114851"/>
            <a:ext cx="1750200" cy="665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t>Procesamiento</a:t>
            </a:r>
            <a:endParaRPr b="0" i="0" sz="1800" u="none" cap="none" strike="noStrike">
              <a:solidFill>
                <a:srgbClr val="000000"/>
              </a:solidFill>
              <a:latin typeface="Arial"/>
              <a:ea typeface="Arial"/>
              <a:cs typeface="Arial"/>
              <a:sym typeface="Arial"/>
            </a:endParaRPr>
          </a:p>
        </p:txBody>
      </p:sp>
      <p:sp>
        <p:nvSpPr>
          <p:cNvPr id="359" name="Google Shape;359;g9459ab5eaa_0_117"/>
          <p:cNvSpPr txBox="1"/>
          <p:nvPr/>
        </p:nvSpPr>
        <p:spPr>
          <a:xfrm>
            <a:off x="7691096" y="1114851"/>
            <a:ext cx="1727700" cy="665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t>Filtros</a:t>
            </a:r>
            <a:endParaRPr/>
          </a:p>
        </p:txBody>
      </p:sp>
      <p:sp>
        <p:nvSpPr>
          <p:cNvPr id="360" name="Google Shape;360;g9459ab5eaa_0_117"/>
          <p:cNvSpPr txBox="1"/>
          <p:nvPr/>
        </p:nvSpPr>
        <p:spPr>
          <a:xfrm>
            <a:off x="4889275" y="4662175"/>
            <a:ext cx="2334600" cy="1121100"/>
          </a:xfrm>
          <a:prstGeom prst="rect">
            <a:avLst/>
          </a:prstGeom>
          <a:noFill/>
          <a:ln>
            <a:noFill/>
          </a:ln>
        </p:spPr>
        <p:txBody>
          <a:bodyPr anchorCtr="0" anchor="t" bIns="45700" lIns="91425" spcFirstLastPara="1" rIns="91425" wrap="square" tIns="45700">
            <a:noAutofit/>
          </a:bodyPr>
          <a:lstStyle/>
          <a:p>
            <a:pPr indent="-168275" lvl="0" marL="168275" marR="0" rtl="0" algn="just">
              <a:spcBef>
                <a:spcPts val="0"/>
              </a:spcBef>
              <a:spcAft>
                <a:spcPts val="0"/>
              </a:spcAft>
              <a:buClr>
                <a:srgbClr val="000000"/>
              </a:buClr>
              <a:buSzPts val="1600"/>
              <a:buFont typeface="Arial"/>
              <a:buChar char="•"/>
            </a:pPr>
            <a:r>
              <a:rPr lang="en-US" sz="1600"/>
              <a:t>Mapeo de reacciones a sentimientos</a:t>
            </a:r>
            <a:r>
              <a:rPr lang="en-US" sz="1600">
                <a:solidFill>
                  <a:srgbClr val="000000"/>
                </a:solidFill>
                <a:latin typeface="Arial"/>
                <a:ea typeface="Arial"/>
                <a:cs typeface="Arial"/>
                <a:sym typeface="Arial"/>
              </a:rPr>
              <a:t>.</a:t>
            </a:r>
            <a:endParaRPr/>
          </a:p>
          <a:p>
            <a:pPr indent="-168275" lvl="0" marL="168275" marR="0" rtl="0" algn="just">
              <a:spcBef>
                <a:spcPts val="0"/>
              </a:spcBef>
              <a:spcAft>
                <a:spcPts val="0"/>
              </a:spcAft>
              <a:buClr>
                <a:srgbClr val="000000"/>
              </a:buClr>
              <a:buSzPts val="1600"/>
              <a:buFont typeface="Arial"/>
              <a:buChar char="•"/>
            </a:pPr>
            <a:r>
              <a:rPr lang="en-US" sz="1600"/>
              <a:t>Correcciones en el cuerpo del texto.</a:t>
            </a:r>
            <a:endParaRPr sz="1600">
              <a:solidFill>
                <a:srgbClr val="000000"/>
              </a:solidFill>
              <a:latin typeface="Arial"/>
              <a:ea typeface="Arial"/>
              <a:cs typeface="Arial"/>
              <a:sym typeface="Arial"/>
            </a:endParaRPr>
          </a:p>
          <a:p>
            <a:pPr indent="0" lvl="0" marL="0" marR="0" rtl="0" algn="l">
              <a:spcBef>
                <a:spcPts val="0"/>
              </a:spcBef>
              <a:spcAft>
                <a:spcPts val="0"/>
              </a:spcAft>
              <a:buNone/>
            </a:pPr>
            <a:r>
              <a:t/>
            </a:r>
            <a:endParaRPr sz="1600">
              <a:solidFill>
                <a:srgbClr val="000000"/>
              </a:solidFill>
              <a:latin typeface="Arial"/>
              <a:ea typeface="Arial"/>
              <a:cs typeface="Arial"/>
              <a:sym typeface="Arial"/>
            </a:endParaRPr>
          </a:p>
        </p:txBody>
      </p:sp>
      <p:sp>
        <p:nvSpPr>
          <p:cNvPr id="361" name="Google Shape;361;g9459ab5eaa_0_117"/>
          <p:cNvSpPr txBox="1"/>
          <p:nvPr/>
        </p:nvSpPr>
        <p:spPr>
          <a:xfrm>
            <a:off x="7859375" y="4252050"/>
            <a:ext cx="1997400" cy="2332200"/>
          </a:xfrm>
          <a:prstGeom prst="rect">
            <a:avLst/>
          </a:prstGeom>
          <a:noFill/>
          <a:ln>
            <a:noFill/>
          </a:ln>
        </p:spPr>
        <p:txBody>
          <a:bodyPr anchorCtr="0" anchor="t" bIns="45700" lIns="91425" spcFirstLastPara="1" rIns="91425" wrap="square" tIns="45700">
            <a:noAutofit/>
          </a:bodyPr>
          <a:lstStyle/>
          <a:p>
            <a:pPr indent="-168275" lvl="0" marL="168275" marR="0" rtl="0" algn="just">
              <a:spcBef>
                <a:spcPts val="0"/>
              </a:spcBef>
              <a:spcAft>
                <a:spcPts val="0"/>
              </a:spcAft>
              <a:buClr>
                <a:srgbClr val="000000"/>
              </a:buClr>
              <a:buSzPts val="1600"/>
              <a:buFont typeface="Arial"/>
              <a:buChar char="•"/>
            </a:pPr>
            <a:r>
              <a:rPr lang="en-US" sz="1600"/>
              <a:t>Tratamiento de palabras en minúscula</a:t>
            </a:r>
            <a:endParaRPr sz="1600"/>
          </a:p>
          <a:p>
            <a:pPr indent="-168275" lvl="0" marL="168275" marR="0" rtl="0" algn="just">
              <a:spcBef>
                <a:spcPts val="0"/>
              </a:spcBef>
              <a:spcAft>
                <a:spcPts val="0"/>
              </a:spcAft>
              <a:buClr>
                <a:srgbClr val="000000"/>
              </a:buClr>
              <a:buSzPts val="1600"/>
              <a:buFont typeface="Arial"/>
              <a:buChar char="•"/>
            </a:pPr>
            <a:r>
              <a:rPr lang="en-US" sz="1600"/>
              <a:t>Remoción de puntuación</a:t>
            </a:r>
            <a:endParaRPr sz="1600"/>
          </a:p>
          <a:p>
            <a:pPr indent="-168275" lvl="0" marL="168275" marR="0" rtl="0" algn="just">
              <a:spcBef>
                <a:spcPts val="0"/>
              </a:spcBef>
              <a:spcAft>
                <a:spcPts val="0"/>
              </a:spcAft>
              <a:buClr>
                <a:srgbClr val="000000"/>
              </a:buClr>
              <a:buSzPts val="1600"/>
              <a:buFont typeface="Arial"/>
              <a:buChar char="•"/>
            </a:pPr>
            <a:r>
              <a:rPr lang="en-US" sz="1600"/>
              <a:t>Eliminación de </a:t>
            </a:r>
            <a:r>
              <a:rPr b="1" lang="en-US" sz="1600"/>
              <a:t>palabras vacías</a:t>
            </a:r>
            <a:endParaRPr b="1" sz="1600"/>
          </a:p>
          <a:p>
            <a:pPr indent="-168275" lvl="0" marL="168275" marR="0" rtl="0" algn="just">
              <a:spcBef>
                <a:spcPts val="0"/>
              </a:spcBef>
              <a:spcAft>
                <a:spcPts val="0"/>
              </a:spcAft>
              <a:buClr>
                <a:srgbClr val="000000"/>
              </a:buClr>
              <a:buSzPts val="1600"/>
              <a:buFont typeface="Arial"/>
              <a:buChar char="•"/>
            </a:pPr>
            <a:r>
              <a:rPr lang="en-US" sz="1600"/>
              <a:t>Lemmatization</a:t>
            </a:r>
            <a:endParaRPr sz="1600"/>
          </a:p>
          <a:p>
            <a:pPr indent="-168275" lvl="0" marL="168275" marR="0" rtl="0" algn="just">
              <a:spcBef>
                <a:spcPts val="0"/>
              </a:spcBef>
              <a:spcAft>
                <a:spcPts val="0"/>
              </a:spcAft>
              <a:buClr>
                <a:srgbClr val="000000"/>
              </a:buClr>
              <a:buSzPts val="1600"/>
              <a:buFont typeface="Arial"/>
              <a:buChar char="•"/>
            </a:pPr>
            <a:r>
              <a:rPr lang="en-US" sz="1600"/>
              <a:t>Tokenization</a:t>
            </a:r>
            <a:endParaRPr sz="1600">
              <a:solidFill>
                <a:srgbClr val="000000"/>
              </a:solidFill>
              <a:latin typeface="Arial"/>
              <a:ea typeface="Arial"/>
              <a:cs typeface="Arial"/>
              <a:sym typeface="Arial"/>
            </a:endParaRPr>
          </a:p>
        </p:txBody>
      </p:sp>
      <p:sp>
        <p:nvSpPr>
          <p:cNvPr id="362" name="Google Shape;362;g9459ab5eaa_0_117"/>
          <p:cNvSpPr/>
          <p:nvPr/>
        </p:nvSpPr>
        <p:spPr>
          <a:xfrm>
            <a:off x="188788" y="3037419"/>
            <a:ext cx="1507800" cy="1282800"/>
          </a:xfrm>
          <a:prstGeom prst="rightArrow">
            <a:avLst>
              <a:gd fmla="val 50000" name="adj1"/>
              <a:gd fmla="val 50000" name="adj2"/>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363" name="Google Shape;363;g9459ab5eaa_0_117"/>
          <p:cNvSpPr/>
          <p:nvPr/>
        </p:nvSpPr>
        <p:spPr>
          <a:xfrm>
            <a:off x="10344550" y="3037419"/>
            <a:ext cx="1507800" cy="1282800"/>
          </a:xfrm>
          <a:prstGeom prst="rightArrow">
            <a:avLst>
              <a:gd fmla="val 50000" name="adj1"/>
              <a:gd fmla="val 50000" name="adj2"/>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364" name="Google Shape;364;g9459ab5eaa_0_117"/>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F8981D"/>
          </a:solidFill>
          <a:ln>
            <a:noFill/>
          </a:ln>
        </p:spPr>
      </p:sp>
      <p:sp>
        <p:nvSpPr>
          <p:cNvPr id="365" name="Google Shape;365;g9459ab5eaa_0_117"/>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D</a:t>
            </a:r>
            <a:endParaRPr b="1" sz="1900">
              <a:solidFill>
                <a:srgbClr val="FFFFFF"/>
              </a:solidFill>
              <a:latin typeface="Calibri"/>
              <a:ea typeface="Calibri"/>
              <a:cs typeface="Calibri"/>
              <a:sym typeface="Calibri"/>
            </a:endParaRPr>
          </a:p>
        </p:txBody>
      </p:sp>
      <p:pic>
        <p:nvPicPr>
          <p:cNvPr id="366" name="Google Shape;366;g9459ab5eaa_0_117"/>
          <p:cNvPicPr preferRelativeResize="0"/>
          <p:nvPr/>
        </p:nvPicPr>
        <p:blipFill>
          <a:blip r:embed="rId3">
            <a:alphaModFix/>
          </a:blip>
          <a:stretch>
            <a:fillRect/>
          </a:stretch>
        </p:blipFill>
        <p:spPr>
          <a:xfrm>
            <a:off x="252250" y="3374950"/>
            <a:ext cx="607750" cy="607750"/>
          </a:xfrm>
          <a:prstGeom prst="rect">
            <a:avLst/>
          </a:prstGeom>
          <a:noFill/>
          <a:ln>
            <a:noFill/>
          </a:ln>
        </p:spPr>
      </p:pic>
      <p:pic>
        <p:nvPicPr>
          <p:cNvPr id="367" name="Google Shape;367;g9459ab5eaa_0_117"/>
          <p:cNvPicPr preferRelativeResize="0"/>
          <p:nvPr/>
        </p:nvPicPr>
        <p:blipFill>
          <a:blip r:embed="rId4">
            <a:alphaModFix/>
          </a:blip>
          <a:stretch>
            <a:fillRect/>
          </a:stretch>
        </p:blipFill>
        <p:spPr>
          <a:xfrm>
            <a:off x="889125" y="3355158"/>
            <a:ext cx="607750" cy="607732"/>
          </a:xfrm>
          <a:prstGeom prst="rect">
            <a:avLst/>
          </a:prstGeom>
          <a:noFill/>
          <a:ln>
            <a:noFill/>
          </a:ln>
        </p:spPr>
      </p:pic>
      <p:pic>
        <p:nvPicPr>
          <p:cNvPr id="368" name="Google Shape;368;g9459ab5eaa_0_117"/>
          <p:cNvPicPr preferRelativeResize="0"/>
          <p:nvPr/>
        </p:nvPicPr>
        <p:blipFill>
          <a:blip r:embed="rId5">
            <a:alphaModFix/>
          </a:blip>
          <a:stretch>
            <a:fillRect/>
          </a:stretch>
        </p:blipFill>
        <p:spPr>
          <a:xfrm>
            <a:off x="10475548" y="3098475"/>
            <a:ext cx="1121100" cy="1121100"/>
          </a:xfrm>
          <a:prstGeom prst="rect">
            <a:avLst/>
          </a:prstGeom>
          <a:noFill/>
          <a:ln>
            <a:noFill/>
          </a:ln>
        </p:spPr>
      </p:pic>
      <p:pic>
        <p:nvPicPr>
          <p:cNvPr id="369" name="Google Shape;369;g9459ab5eaa_0_117"/>
          <p:cNvPicPr preferRelativeResize="0"/>
          <p:nvPr/>
        </p:nvPicPr>
        <p:blipFill>
          <a:blip r:embed="rId6">
            <a:alphaModFix/>
          </a:blip>
          <a:stretch>
            <a:fillRect/>
          </a:stretch>
        </p:blipFill>
        <p:spPr>
          <a:xfrm>
            <a:off x="8006200" y="1821725"/>
            <a:ext cx="1762125" cy="1457325"/>
          </a:xfrm>
          <a:prstGeom prst="rect">
            <a:avLst/>
          </a:prstGeom>
          <a:noFill/>
          <a:ln>
            <a:noFill/>
          </a:ln>
          <a:effectLst>
            <a:outerShdw blurRad="285750" rotWithShape="0" algn="bl" dir="5400000" dist="66675">
              <a:srgbClr val="000000">
                <a:alpha val="75000"/>
              </a:srgbClr>
            </a:outerShdw>
          </a:effectLst>
        </p:spPr>
      </p:pic>
      <p:pic>
        <p:nvPicPr>
          <p:cNvPr id="370" name="Google Shape;370;g9459ab5eaa_0_117"/>
          <p:cNvPicPr preferRelativeResize="0"/>
          <p:nvPr/>
        </p:nvPicPr>
        <p:blipFill rotWithShape="1">
          <a:blip r:embed="rId7">
            <a:alphaModFix/>
          </a:blip>
          <a:srcRect b="30465" l="24037" r="10713" t="31004"/>
          <a:stretch/>
        </p:blipFill>
        <p:spPr>
          <a:xfrm>
            <a:off x="5088075" y="2662325"/>
            <a:ext cx="2015837" cy="36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g5329a34c02_0_38"/>
          <p:cNvSpPr txBox="1"/>
          <p:nvPr>
            <p:ph type="title"/>
          </p:nvPr>
        </p:nvSpPr>
        <p:spPr>
          <a:xfrm>
            <a:off x="609600" y="274641"/>
            <a:ext cx="10972800" cy="711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000000"/>
                </a:solidFill>
              </a:rPr>
              <a:t>Enfoque para la solución del problema</a:t>
            </a:r>
            <a:endParaRPr b="1">
              <a:solidFill>
                <a:srgbClr val="000000"/>
              </a:solidFill>
            </a:endParaRPr>
          </a:p>
        </p:txBody>
      </p:sp>
      <p:sp>
        <p:nvSpPr>
          <p:cNvPr id="377" name="Google Shape;377;g5329a34c02_0_38"/>
          <p:cNvSpPr txBox="1"/>
          <p:nvPr>
            <p:ph idx="1" type="body"/>
          </p:nvPr>
        </p:nvSpPr>
        <p:spPr>
          <a:xfrm>
            <a:off x="609600" y="1138426"/>
            <a:ext cx="10972800" cy="49878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lang="en-US" sz="2500"/>
              <a:t>Los enfoques existentes en análisis de sentimiento se pueden agrupar en cuatro categorías principales: localización de palabras clave, afinidad léxica, métodos estadísticos, y técnicas a nivel de concepto.</a:t>
            </a:r>
            <a:endParaRPr sz="2500"/>
          </a:p>
          <a:p>
            <a:pPr indent="0" lvl="0" marL="0" rtl="0" algn="l">
              <a:spcBef>
                <a:spcPts val="360"/>
              </a:spcBef>
              <a:spcAft>
                <a:spcPts val="0"/>
              </a:spcAft>
              <a:buNone/>
            </a:pPr>
            <a:r>
              <a:t/>
            </a:r>
            <a:endParaRPr sz="2500"/>
          </a:p>
          <a:p>
            <a:pPr indent="0" lvl="0" marL="0" rtl="0" algn="l">
              <a:spcBef>
                <a:spcPts val="360"/>
              </a:spcBef>
              <a:spcAft>
                <a:spcPts val="0"/>
              </a:spcAft>
              <a:buNone/>
            </a:pPr>
            <a:r>
              <a:rPr lang="en-US" sz="2500"/>
              <a:t>Algunas de las técnicas usadas en el tratamiento de datos de este proyecto son:</a:t>
            </a:r>
            <a:endParaRPr sz="2500"/>
          </a:p>
          <a:p>
            <a:pPr indent="0" lvl="0" marL="0" rtl="0" algn="l">
              <a:spcBef>
                <a:spcPts val="360"/>
              </a:spcBef>
              <a:spcAft>
                <a:spcPts val="0"/>
              </a:spcAft>
              <a:buNone/>
            </a:pPr>
            <a:r>
              <a:t/>
            </a:r>
            <a:endParaRPr sz="2500"/>
          </a:p>
          <a:p>
            <a:pPr indent="-387350" lvl="0" marL="457200" rtl="0" algn="l">
              <a:spcBef>
                <a:spcPts val="360"/>
              </a:spcBef>
              <a:spcAft>
                <a:spcPts val="0"/>
              </a:spcAft>
              <a:buSzPts val="2500"/>
              <a:buChar char="➔"/>
            </a:pPr>
            <a:r>
              <a:rPr lang="en-US" sz="2500"/>
              <a:t>Tratamiento de palabras en minúscula</a:t>
            </a:r>
            <a:endParaRPr sz="2500"/>
          </a:p>
          <a:p>
            <a:pPr indent="-387350" lvl="0" marL="457200" rtl="0" algn="l">
              <a:spcBef>
                <a:spcPts val="0"/>
              </a:spcBef>
              <a:spcAft>
                <a:spcPts val="0"/>
              </a:spcAft>
              <a:buSzPts val="2500"/>
              <a:buChar char="➔"/>
            </a:pPr>
            <a:r>
              <a:rPr lang="en-US" sz="2500"/>
              <a:t>Remoción de puntuación</a:t>
            </a:r>
            <a:endParaRPr sz="2500"/>
          </a:p>
          <a:p>
            <a:pPr indent="-387350" lvl="0" marL="457200" rtl="0" algn="l">
              <a:spcBef>
                <a:spcPts val="0"/>
              </a:spcBef>
              <a:spcAft>
                <a:spcPts val="0"/>
              </a:spcAft>
              <a:buSzPts val="2500"/>
              <a:buChar char="➔"/>
            </a:pPr>
            <a:r>
              <a:rPr lang="en-US" sz="2500"/>
              <a:t>Eliminación de palabras vacías</a:t>
            </a:r>
            <a:endParaRPr sz="2500"/>
          </a:p>
          <a:p>
            <a:pPr indent="-387350" lvl="0" marL="457200" rtl="0" algn="l">
              <a:spcBef>
                <a:spcPts val="0"/>
              </a:spcBef>
              <a:spcAft>
                <a:spcPts val="0"/>
              </a:spcAft>
              <a:buSzPts val="2500"/>
              <a:buChar char="➔"/>
            </a:pPr>
            <a:r>
              <a:rPr lang="en-US" sz="2500"/>
              <a:t>Lemmatization</a:t>
            </a:r>
            <a:endParaRPr sz="2500"/>
          </a:p>
          <a:p>
            <a:pPr indent="-387350" lvl="0" marL="457200" rtl="0" algn="l">
              <a:spcBef>
                <a:spcPts val="0"/>
              </a:spcBef>
              <a:spcAft>
                <a:spcPts val="0"/>
              </a:spcAft>
              <a:buSzPts val="2500"/>
              <a:buChar char="➔"/>
            </a:pPr>
            <a:r>
              <a:rPr lang="en-US" sz="2500"/>
              <a:t>Tokenization</a:t>
            </a:r>
            <a:r>
              <a:rPr lang="en-US" sz="2500"/>
              <a:t> </a:t>
            </a:r>
            <a:endParaRPr sz="2500"/>
          </a:p>
          <a:p>
            <a:pPr indent="0" lvl="0" marL="0" rtl="0" algn="l">
              <a:spcBef>
                <a:spcPts val="360"/>
              </a:spcBef>
              <a:spcAft>
                <a:spcPts val="0"/>
              </a:spcAft>
              <a:buNone/>
            </a:pPr>
            <a:r>
              <a:t/>
            </a:r>
            <a:endParaRPr sz="2500"/>
          </a:p>
        </p:txBody>
      </p:sp>
      <p:sp>
        <p:nvSpPr>
          <p:cNvPr id="378" name="Google Shape;378;g5329a34c02_0_38"/>
          <p:cNvSpPr txBox="1"/>
          <p:nvPr>
            <p:ph idx="12" type="sldNum"/>
          </p:nvPr>
        </p:nvSpPr>
        <p:spPr>
          <a:xfrm>
            <a:off x="8737602"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379" name="Google Shape;379;g5329a34c02_0_38"/>
          <p:cNvPicPr preferRelativeResize="0"/>
          <p:nvPr/>
        </p:nvPicPr>
        <p:blipFill>
          <a:blip r:embed="rId3">
            <a:alphaModFix/>
          </a:blip>
          <a:stretch>
            <a:fillRect/>
          </a:stretch>
        </p:blipFill>
        <p:spPr>
          <a:xfrm>
            <a:off x="8069525" y="3531975"/>
            <a:ext cx="2960576" cy="2179750"/>
          </a:xfrm>
          <a:prstGeom prst="rect">
            <a:avLst/>
          </a:prstGeom>
          <a:noFill/>
          <a:ln>
            <a:noFill/>
          </a:ln>
        </p:spPr>
      </p:pic>
      <p:sp>
        <p:nvSpPr>
          <p:cNvPr id="380" name="Google Shape;380;g5329a34c02_0_38"/>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1F487C"/>
          </a:solidFill>
          <a:ln>
            <a:noFill/>
          </a:ln>
        </p:spPr>
      </p:sp>
      <p:sp>
        <p:nvSpPr>
          <p:cNvPr id="381" name="Google Shape;381;g5329a34c02_0_38"/>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I</a:t>
            </a:r>
            <a:endParaRPr b="1" sz="19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91845d311a_0_172"/>
          <p:cNvSpPr txBox="1"/>
          <p:nvPr>
            <p:ph type="title"/>
          </p:nvPr>
        </p:nvSpPr>
        <p:spPr>
          <a:xfrm>
            <a:off x="609600" y="274641"/>
            <a:ext cx="10972800" cy="711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Distribución</a:t>
            </a:r>
            <a:r>
              <a:rPr lang="en-US"/>
              <a:t> de los sentimientos</a:t>
            </a:r>
            <a:endParaRPr/>
          </a:p>
        </p:txBody>
      </p:sp>
      <p:sp>
        <p:nvSpPr>
          <p:cNvPr id="388" name="Google Shape;388;g91845d311a_0_172"/>
          <p:cNvSpPr txBox="1"/>
          <p:nvPr>
            <p:ph idx="12" type="sldNum"/>
          </p:nvPr>
        </p:nvSpPr>
        <p:spPr>
          <a:xfrm>
            <a:off x="8824452" y="6303728"/>
            <a:ext cx="28449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n-US" sz="1400">
                <a:solidFill>
                  <a:schemeClr val="dk1"/>
                </a:solidFill>
                <a:latin typeface="Arial"/>
                <a:ea typeface="Arial"/>
                <a:cs typeface="Arial"/>
                <a:sym typeface="Arial"/>
              </a:rPr>
              <a:t>Facebook Reactions (26708, 2)</a:t>
            </a:r>
            <a:endParaRPr b="1"/>
          </a:p>
        </p:txBody>
      </p:sp>
      <p:sp>
        <p:nvSpPr>
          <p:cNvPr id="389" name="Google Shape;389;g91845d311a_0_172"/>
          <p:cNvSpPr txBox="1"/>
          <p:nvPr/>
        </p:nvSpPr>
        <p:spPr>
          <a:xfrm>
            <a:off x="679725" y="3452625"/>
            <a:ext cx="35556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emotions-dataset-for-nlp (20000, 2)</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b="1" lang="en-US">
                <a:solidFill>
                  <a:schemeClr val="dk1"/>
                </a:solidFill>
              </a:rPr>
              <a:t>)</a:t>
            </a:r>
            <a:endParaRPr b="1">
              <a:latin typeface="Calibri"/>
              <a:ea typeface="Calibri"/>
              <a:cs typeface="Calibri"/>
              <a:sym typeface="Calibri"/>
            </a:endParaRPr>
          </a:p>
        </p:txBody>
      </p:sp>
      <p:pic>
        <p:nvPicPr>
          <p:cNvPr id="390" name="Google Shape;390;g91845d311a_0_172"/>
          <p:cNvPicPr preferRelativeResize="0"/>
          <p:nvPr/>
        </p:nvPicPr>
        <p:blipFill>
          <a:blip r:embed="rId3">
            <a:alphaModFix/>
          </a:blip>
          <a:stretch>
            <a:fillRect/>
          </a:stretch>
        </p:blipFill>
        <p:spPr>
          <a:xfrm>
            <a:off x="619125" y="1061841"/>
            <a:ext cx="3733800" cy="2390775"/>
          </a:xfrm>
          <a:prstGeom prst="rect">
            <a:avLst/>
          </a:prstGeom>
          <a:noFill/>
          <a:ln>
            <a:noFill/>
          </a:ln>
        </p:spPr>
      </p:pic>
      <p:pic>
        <p:nvPicPr>
          <p:cNvPr id="391" name="Google Shape;391;g91845d311a_0_172"/>
          <p:cNvPicPr preferRelativeResize="0"/>
          <p:nvPr/>
        </p:nvPicPr>
        <p:blipFill>
          <a:blip r:embed="rId4">
            <a:alphaModFix/>
          </a:blip>
          <a:stretch>
            <a:fillRect/>
          </a:stretch>
        </p:blipFill>
        <p:spPr>
          <a:xfrm>
            <a:off x="4214800" y="1061841"/>
            <a:ext cx="3762375" cy="2486025"/>
          </a:xfrm>
          <a:prstGeom prst="rect">
            <a:avLst/>
          </a:prstGeom>
          <a:noFill/>
          <a:ln>
            <a:noFill/>
          </a:ln>
        </p:spPr>
      </p:pic>
      <p:sp>
        <p:nvSpPr>
          <p:cNvPr id="392" name="Google Shape;392;g91845d311a_0_172"/>
          <p:cNvSpPr txBox="1"/>
          <p:nvPr/>
        </p:nvSpPr>
        <p:spPr>
          <a:xfrm>
            <a:off x="4826000" y="3414900"/>
            <a:ext cx="2907000" cy="6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chemeClr val="dk1"/>
                </a:solidFill>
              </a:rPr>
              <a:t>WASSA-2017 Shared Task on Emotion Intensity (3960, 3)</a:t>
            </a:r>
            <a:endParaRPr b="1">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93" name="Google Shape;393;g91845d311a_0_172"/>
          <p:cNvPicPr preferRelativeResize="0"/>
          <p:nvPr/>
        </p:nvPicPr>
        <p:blipFill>
          <a:blip r:embed="rId5">
            <a:alphaModFix/>
          </a:blip>
          <a:stretch>
            <a:fillRect/>
          </a:stretch>
        </p:blipFill>
        <p:spPr>
          <a:xfrm>
            <a:off x="8206075" y="1080900"/>
            <a:ext cx="3714750" cy="2447925"/>
          </a:xfrm>
          <a:prstGeom prst="rect">
            <a:avLst/>
          </a:prstGeom>
          <a:noFill/>
          <a:ln>
            <a:noFill/>
          </a:ln>
        </p:spPr>
      </p:pic>
      <p:sp>
        <p:nvSpPr>
          <p:cNvPr id="394" name="Google Shape;394;g91845d311a_0_172"/>
          <p:cNvSpPr txBox="1"/>
          <p:nvPr/>
        </p:nvSpPr>
        <p:spPr>
          <a:xfrm>
            <a:off x="8824450" y="3492600"/>
            <a:ext cx="30006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nlp-text-emotion (11327, 2)</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t/>
            </a:r>
            <a:endParaRPr b="1">
              <a:solidFill>
                <a:schemeClr val="dk1"/>
              </a:solidFill>
            </a:endParaRPr>
          </a:p>
        </p:txBody>
      </p:sp>
      <p:pic>
        <p:nvPicPr>
          <p:cNvPr id="395" name="Google Shape;395;g91845d311a_0_172"/>
          <p:cNvPicPr preferRelativeResize="0"/>
          <p:nvPr/>
        </p:nvPicPr>
        <p:blipFill>
          <a:blip r:embed="rId6">
            <a:alphaModFix/>
          </a:blip>
          <a:stretch>
            <a:fillRect/>
          </a:stretch>
        </p:blipFill>
        <p:spPr>
          <a:xfrm>
            <a:off x="689688" y="3889375"/>
            <a:ext cx="3762375" cy="2466975"/>
          </a:xfrm>
          <a:prstGeom prst="rect">
            <a:avLst/>
          </a:prstGeom>
          <a:noFill/>
          <a:ln>
            <a:noFill/>
          </a:ln>
        </p:spPr>
      </p:pic>
      <p:sp>
        <p:nvSpPr>
          <p:cNvPr id="396" name="Google Shape;396;g91845d311a_0_172"/>
          <p:cNvSpPr txBox="1"/>
          <p:nvPr/>
        </p:nvSpPr>
        <p:spPr>
          <a:xfrm>
            <a:off x="689700" y="6399300"/>
            <a:ext cx="36633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chemeClr val="dk1"/>
                </a:solidFill>
              </a:rPr>
              <a:t>simbig2016-facebook-reactions (3080, 2)</a:t>
            </a:r>
            <a:endParaRPr b="1">
              <a:latin typeface="Calibri"/>
              <a:ea typeface="Calibri"/>
              <a:cs typeface="Calibri"/>
              <a:sym typeface="Calibri"/>
            </a:endParaRPr>
          </a:p>
        </p:txBody>
      </p:sp>
      <p:pic>
        <p:nvPicPr>
          <p:cNvPr id="397" name="Google Shape;397;g91845d311a_0_172"/>
          <p:cNvPicPr preferRelativeResize="0"/>
          <p:nvPr/>
        </p:nvPicPr>
        <p:blipFill>
          <a:blip r:embed="rId7">
            <a:alphaModFix/>
          </a:blip>
          <a:stretch>
            <a:fillRect/>
          </a:stretch>
        </p:blipFill>
        <p:spPr>
          <a:xfrm>
            <a:off x="4452075" y="3932325"/>
            <a:ext cx="3762375" cy="2384600"/>
          </a:xfrm>
          <a:prstGeom prst="rect">
            <a:avLst/>
          </a:prstGeom>
          <a:noFill/>
          <a:ln>
            <a:noFill/>
          </a:ln>
        </p:spPr>
      </p:pic>
      <p:sp>
        <p:nvSpPr>
          <p:cNvPr id="398" name="Google Shape;398;g91845d311a_0_172"/>
          <p:cNvSpPr txBox="1"/>
          <p:nvPr/>
        </p:nvSpPr>
        <p:spPr>
          <a:xfrm>
            <a:off x="4826000" y="6316925"/>
            <a:ext cx="33885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Trumps Facebook Statuses (1832, 2)</a:t>
            </a:r>
            <a:endParaRPr b="1">
              <a:latin typeface="Calibri"/>
              <a:ea typeface="Calibri"/>
              <a:cs typeface="Calibri"/>
              <a:sym typeface="Calibri"/>
            </a:endParaRPr>
          </a:p>
        </p:txBody>
      </p:sp>
      <p:pic>
        <p:nvPicPr>
          <p:cNvPr id="399" name="Google Shape;399;g91845d311a_0_172"/>
          <p:cNvPicPr preferRelativeResize="0"/>
          <p:nvPr/>
        </p:nvPicPr>
        <p:blipFill>
          <a:blip r:embed="rId8">
            <a:alphaModFix/>
          </a:blip>
          <a:stretch>
            <a:fillRect/>
          </a:stretch>
        </p:blipFill>
        <p:spPr>
          <a:xfrm>
            <a:off x="8323675" y="3889375"/>
            <a:ext cx="3672750" cy="2220725"/>
          </a:xfrm>
          <a:prstGeom prst="rect">
            <a:avLst/>
          </a:prstGeom>
          <a:noFill/>
          <a:ln>
            <a:noFill/>
          </a:ln>
        </p:spPr>
      </p:pic>
      <p:sp>
        <p:nvSpPr>
          <p:cNvPr id="400" name="Google Shape;400;g91845d311a_0_172"/>
          <p:cNvSpPr/>
          <p:nvPr/>
        </p:nvSpPr>
        <p:spPr>
          <a:xfrm>
            <a:off x="5023550" y="3937000"/>
            <a:ext cx="2540100" cy="2220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91845d311a_0_172"/>
          <p:cNvSpPr txBox="1"/>
          <p:nvPr/>
        </p:nvSpPr>
        <p:spPr>
          <a:xfrm>
            <a:off x="437425" y="530700"/>
            <a:ext cx="1961400" cy="5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00FF00"/>
                </a:solidFill>
                <a:latin typeface="Calibri"/>
                <a:ea typeface="Calibri"/>
                <a:cs typeface="Calibri"/>
                <a:sym typeface="Calibri"/>
              </a:rPr>
              <a:t>Primer </a:t>
            </a:r>
            <a:r>
              <a:rPr b="1" lang="en-US" sz="2000">
                <a:solidFill>
                  <a:srgbClr val="00FF00"/>
                </a:solidFill>
                <a:latin typeface="Calibri"/>
                <a:ea typeface="Calibri"/>
                <a:cs typeface="Calibri"/>
                <a:sym typeface="Calibri"/>
              </a:rPr>
              <a:t>modelo</a:t>
            </a:r>
            <a:endParaRPr b="1" sz="2000">
              <a:solidFill>
                <a:srgbClr val="00FF00"/>
              </a:solidFill>
              <a:latin typeface="Calibri"/>
              <a:ea typeface="Calibri"/>
              <a:cs typeface="Calibri"/>
              <a:sym typeface="Calibri"/>
            </a:endParaRPr>
          </a:p>
        </p:txBody>
      </p:sp>
      <p:sp>
        <p:nvSpPr>
          <p:cNvPr id="402" name="Google Shape;402;g91845d311a_0_172"/>
          <p:cNvSpPr/>
          <p:nvPr/>
        </p:nvSpPr>
        <p:spPr>
          <a:xfrm>
            <a:off x="536225" y="1080900"/>
            <a:ext cx="7535400" cy="2856300"/>
          </a:xfrm>
          <a:prstGeom prst="rect">
            <a:avLst/>
          </a:prstGeom>
          <a:noFill/>
          <a:ln cap="flat" cmpd="sng" w="114300">
            <a:solidFill>
              <a:srgbClr val="00FF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91845d311a_0_172"/>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F8981D"/>
          </a:solidFill>
          <a:ln>
            <a:noFill/>
          </a:ln>
        </p:spPr>
      </p:sp>
      <p:sp>
        <p:nvSpPr>
          <p:cNvPr id="404" name="Google Shape;404;g91845d311a_0_172"/>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D</a:t>
            </a:r>
            <a:endParaRPr b="1" sz="1900">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91845d311a_0_192"/>
          <p:cNvSpPr txBox="1"/>
          <p:nvPr>
            <p:ph type="title"/>
          </p:nvPr>
        </p:nvSpPr>
        <p:spPr>
          <a:xfrm>
            <a:off x="609600" y="274641"/>
            <a:ext cx="10972800" cy="711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Distribución de los </a:t>
            </a:r>
            <a:r>
              <a:rPr lang="en-US">
                <a:solidFill>
                  <a:schemeClr val="accent5"/>
                </a:solidFill>
              </a:rPr>
              <a:t>sentimientos</a:t>
            </a:r>
            <a:endParaRPr/>
          </a:p>
        </p:txBody>
      </p:sp>
      <p:sp>
        <p:nvSpPr>
          <p:cNvPr id="411" name="Google Shape;411;g91845d311a_0_192"/>
          <p:cNvSpPr txBox="1"/>
          <p:nvPr>
            <p:ph idx="12" type="sldNum"/>
          </p:nvPr>
        </p:nvSpPr>
        <p:spPr>
          <a:xfrm>
            <a:off x="8692450" y="6303725"/>
            <a:ext cx="31749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dk1"/>
                </a:solidFill>
                <a:latin typeface="Arial"/>
                <a:ea typeface="Arial"/>
                <a:cs typeface="Arial"/>
                <a:sym typeface="Arial"/>
              </a:rPr>
              <a:t>fox_news_15704546335 (3667, 2)</a:t>
            </a:r>
            <a:endParaRPr b="1"/>
          </a:p>
        </p:txBody>
      </p:sp>
      <p:sp>
        <p:nvSpPr>
          <p:cNvPr id="412" name="Google Shape;412;g91845d311a_0_192"/>
          <p:cNvSpPr txBox="1"/>
          <p:nvPr/>
        </p:nvSpPr>
        <p:spPr>
          <a:xfrm>
            <a:off x="609600" y="3452625"/>
            <a:ext cx="36942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abc_news_86680728811 (</a:t>
            </a:r>
            <a:r>
              <a:rPr b="1" lang="en-US">
                <a:solidFill>
                  <a:srgbClr val="FF0000"/>
                </a:solidFill>
              </a:rPr>
              <a:t>762</a:t>
            </a:r>
            <a:r>
              <a:rPr b="1" lang="en-US">
                <a:solidFill>
                  <a:schemeClr val="dk1"/>
                </a:solidFill>
              </a:rPr>
              <a:t>, 2)</a:t>
            </a:r>
            <a:endParaRPr b="1">
              <a:latin typeface="Calibri"/>
              <a:ea typeface="Calibri"/>
              <a:cs typeface="Calibri"/>
              <a:sym typeface="Calibri"/>
            </a:endParaRPr>
          </a:p>
        </p:txBody>
      </p:sp>
      <p:sp>
        <p:nvSpPr>
          <p:cNvPr id="413" name="Google Shape;413;g91845d311a_0_192"/>
          <p:cNvSpPr txBox="1"/>
          <p:nvPr/>
        </p:nvSpPr>
        <p:spPr>
          <a:xfrm>
            <a:off x="4826000" y="3414900"/>
            <a:ext cx="29070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bbc_228735667216 (</a:t>
            </a:r>
            <a:r>
              <a:rPr b="1" lang="en-US">
                <a:solidFill>
                  <a:srgbClr val="FF0000"/>
                </a:solidFill>
              </a:rPr>
              <a:t>348</a:t>
            </a:r>
            <a:r>
              <a:rPr b="1" lang="en-US">
                <a:solidFill>
                  <a:schemeClr val="dk1"/>
                </a:solidFill>
              </a:rPr>
              <a:t>, 2)</a:t>
            </a:r>
            <a:endParaRPr b="1">
              <a:solidFill>
                <a:schemeClr val="dk1"/>
              </a:solidFill>
            </a:endParaRPr>
          </a:p>
        </p:txBody>
      </p:sp>
      <p:sp>
        <p:nvSpPr>
          <p:cNvPr id="414" name="Google Shape;414;g91845d311a_0_192"/>
          <p:cNvSpPr txBox="1"/>
          <p:nvPr/>
        </p:nvSpPr>
        <p:spPr>
          <a:xfrm>
            <a:off x="8502350" y="3492600"/>
            <a:ext cx="33651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cbs_news_131459315949 (</a:t>
            </a:r>
            <a:r>
              <a:rPr b="1" lang="en-US">
                <a:solidFill>
                  <a:srgbClr val="FF0000"/>
                </a:solidFill>
              </a:rPr>
              <a:t>856</a:t>
            </a:r>
            <a:r>
              <a:rPr b="1" lang="en-US">
                <a:solidFill>
                  <a:schemeClr val="dk1"/>
                </a:solidFill>
              </a:rPr>
              <a:t>, 2)</a:t>
            </a:r>
            <a:endParaRPr b="1">
              <a:latin typeface="Calibri"/>
              <a:ea typeface="Calibri"/>
              <a:cs typeface="Calibri"/>
              <a:sym typeface="Calibri"/>
            </a:endParaRPr>
          </a:p>
        </p:txBody>
      </p:sp>
      <p:sp>
        <p:nvSpPr>
          <p:cNvPr id="415" name="Google Shape;415;g91845d311a_0_192"/>
          <p:cNvSpPr txBox="1"/>
          <p:nvPr/>
        </p:nvSpPr>
        <p:spPr>
          <a:xfrm>
            <a:off x="1138425" y="6399300"/>
            <a:ext cx="26952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cnn_5550296508 (</a:t>
            </a:r>
            <a:r>
              <a:rPr b="1" lang="en-US">
                <a:solidFill>
                  <a:srgbClr val="FF0000"/>
                </a:solidFill>
              </a:rPr>
              <a:t>679</a:t>
            </a:r>
            <a:r>
              <a:rPr b="1" lang="en-US">
                <a:solidFill>
                  <a:schemeClr val="dk1"/>
                </a:solidFill>
              </a:rPr>
              <a:t>, 2)</a:t>
            </a:r>
            <a:endParaRPr b="1">
              <a:latin typeface="Calibri"/>
              <a:ea typeface="Calibri"/>
              <a:cs typeface="Calibri"/>
              <a:sym typeface="Calibri"/>
            </a:endParaRPr>
          </a:p>
        </p:txBody>
      </p:sp>
      <p:sp>
        <p:nvSpPr>
          <p:cNvPr id="416" name="Google Shape;416;g91845d311a_0_192"/>
          <p:cNvSpPr txBox="1"/>
          <p:nvPr/>
        </p:nvSpPr>
        <p:spPr>
          <a:xfrm>
            <a:off x="4727125" y="6316925"/>
            <a:ext cx="34713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fox_and_friends_111938618893743 (</a:t>
            </a:r>
            <a:r>
              <a:rPr b="1" lang="en-US">
                <a:solidFill>
                  <a:srgbClr val="FF0000"/>
                </a:solidFill>
              </a:rPr>
              <a:t>169</a:t>
            </a:r>
            <a:r>
              <a:rPr b="1" lang="en-US">
                <a:solidFill>
                  <a:schemeClr val="dk1"/>
                </a:solidFill>
              </a:rPr>
              <a:t>, 2)</a:t>
            </a:r>
            <a:endParaRPr b="1">
              <a:latin typeface="Calibri"/>
              <a:ea typeface="Calibri"/>
              <a:cs typeface="Calibri"/>
              <a:sym typeface="Calibri"/>
            </a:endParaRPr>
          </a:p>
        </p:txBody>
      </p:sp>
      <p:pic>
        <p:nvPicPr>
          <p:cNvPr id="417" name="Google Shape;417;g91845d311a_0_192"/>
          <p:cNvPicPr preferRelativeResize="0"/>
          <p:nvPr/>
        </p:nvPicPr>
        <p:blipFill>
          <a:blip r:embed="rId3">
            <a:alphaModFix/>
          </a:blip>
          <a:stretch>
            <a:fillRect/>
          </a:stretch>
        </p:blipFill>
        <p:spPr>
          <a:xfrm>
            <a:off x="570749" y="1228350"/>
            <a:ext cx="3771925" cy="2124475"/>
          </a:xfrm>
          <a:prstGeom prst="rect">
            <a:avLst/>
          </a:prstGeom>
          <a:noFill/>
          <a:ln>
            <a:noFill/>
          </a:ln>
        </p:spPr>
      </p:pic>
      <p:pic>
        <p:nvPicPr>
          <p:cNvPr id="418" name="Google Shape;418;g91845d311a_0_192"/>
          <p:cNvPicPr preferRelativeResize="0"/>
          <p:nvPr/>
        </p:nvPicPr>
        <p:blipFill>
          <a:blip r:embed="rId4">
            <a:alphaModFix/>
          </a:blip>
          <a:stretch>
            <a:fillRect/>
          </a:stretch>
        </p:blipFill>
        <p:spPr>
          <a:xfrm>
            <a:off x="4432402" y="1228363"/>
            <a:ext cx="3694200" cy="2124450"/>
          </a:xfrm>
          <a:prstGeom prst="rect">
            <a:avLst/>
          </a:prstGeom>
          <a:noFill/>
          <a:ln>
            <a:noFill/>
          </a:ln>
        </p:spPr>
      </p:pic>
      <p:pic>
        <p:nvPicPr>
          <p:cNvPr id="419" name="Google Shape;419;g91845d311a_0_192"/>
          <p:cNvPicPr preferRelativeResize="0"/>
          <p:nvPr/>
        </p:nvPicPr>
        <p:blipFill>
          <a:blip r:embed="rId5">
            <a:alphaModFix/>
          </a:blip>
          <a:stretch>
            <a:fillRect/>
          </a:stretch>
        </p:blipFill>
        <p:spPr>
          <a:xfrm>
            <a:off x="8511239" y="1158038"/>
            <a:ext cx="3471325" cy="2162175"/>
          </a:xfrm>
          <a:prstGeom prst="rect">
            <a:avLst/>
          </a:prstGeom>
          <a:noFill/>
          <a:ln>
            <a:noFill/>
          </a:ln>
        </p:spPr>
      </p:pic>
      <p:pic>
        <p:nvPicPr>
          <p:cNvPr id="420" name="Google Shape;420;g91845d311a_0_192"/>
          <p:cNvPicPr preferRelativeResize="0"/>
          <p:nvPr/>
        </p:nvPicPr>
        <p:blipFill>
          <a:blip r:embed="rId6">
            <a:alphaModFix/>
          </a:blip>
          <a:stretch>
            <a:fillRect/>
          </a:stretch>
        </p:blipFill>
        <p:spPr>
          <a:xfrm>
            <a:off x="192500" y="4084725"/>
            <a:ext cx="4239889" cy="2162175"/>
          </a:xfrm>
          <a:prstGeom prst="rect">
            <a:avLst/>
          </a:prstGeom>
          <a:noFill/>
          <a:ln>
            <a:noFill/>
          </a:ln>
        </p:spPr>
      </p:pic>
      <p:pic>
        <p:nvPicPr>
          <p:cNvPr id="421" name="Google Shape;421;g91845d311a_0_192"/>
          <p:cNvPicPr preferRelativeResize="0"/>
          <p:nvPr/>
        </p:nvPicPr>
        <p:blipFill>
          <a:blip r:embed="rId7">
            <a:alphaModFix/>
          </a:blip>
          <a:stretch>
            <a:fillRect/>
          </a:stretch>
        </p:blipFill>
        <p:spPr>
          <a:xfrm>
            <a:off x="4354600" y="4170150"/>
            <a:ext cx="3849811" cy="2026628"/>
          </a:xfrm>
          <a:prstGeom prst="rect">
            <a:avLst/>
          </a:prstGeom>
          <a:noFill/>
          <a:ln>
            <a:noFill/>
          </a:ln>
        </p:spPr>
      </p:pic>
      <p:pic>
        <p:nvPicPr>
          <p:cNvPr id="422" name="Google Shape;422;g91845d311a_0_192"/>
          <p:cNvPicPr preferRelativeResize="0"/>
          <p:nvPr/>
        </p:nvPicPr>
        <p:blipFill>
          <a:blip r:embed="rId8">
            <a:alphaModFix/>
          </a:blip>
          <a:stretch>
            <a:fillRect/>
          </a:stretch>
        </p:blipFill>
        <p:spPr>
          <a:xfrm>
            <a:off x="8356800" y="4124700"/>
            <a:ext cx="3682800" cy="2124425"/>
          </a:xfrm>
          <a:prstGeom prst="rect">
            <a:avLst/>
          </a:prstGeom>
          <a:noFill/>
          <a:ln>
            <a:noFill/>
          </a:ln>
        </p:spPr>
      </p:pic>
      <p:sp>
        <p:nvSpPr>
          <p:cNvPr id="423" name="Google Shape;423;g91845d311a_0_192"/>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F8981D"/>
          </a:solidFill>
          <a:ln>
            <a:noFill/>
          </a:ln>
        </p:spPr>
      </p:sp>
      <p:sp>
        <p:nvSpPr>
          <p:cNvPr id="424" name="Google Shape;424;g91845d311a_0_192"/>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D</a:t>
            </a:r>
            <a:endParaRPr b="1" sz="1900">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91845d311a_0_232"/>
          <p:cNvSpPr txBox="1"/>
          <p:nvPr>
            <p:ph type="title"/>
          </p:nvPr>
        </p:nvSpPr>
        <p:spPr>
          <a:xfrm>
            <a:off x="609600" y="274641"/>
            <a:ext cx="10972800" cy="711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Distribución de los </a:t>
            </a:r>
            <a:r>
              <a:rPr lang="en-US">
                <a:solidFill>
                  <a:schemeClr val="accent5"/>
                </a:solidFill>
              </a:rPr>
              <a:t>sentimientos</a:t>
            </a:r>
            <a:endParaRPr/>
          </a:p>
        </p:txBody>
      </p:sp>
      <p:sp>
        <p:nvSpPr>
          <p:cNvPr id="431" name="Google Shape;431;g91845d311a_0_232"/>
          <p:cNvSpPr txBox="1"/>
          <p:nvPr/>
        </p:nvSpPr>
        <p:spPr>
          <a:xfrm>
            <a:off x="523225" y="4361325"/>
            <a:ext cx="36942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nbc_news_155869377766434 (5536, 2)</a:t>
            </a:r>
            <a:endParaRPr b="1">
              <a:latin typeface="Calibri"/>
              <a:ea typeface="Calibri"/>
              <a:cs typeface="Calibri"/>
              <a:sym typeface="Calibri"/>
            </a:endParaRPr>
          </a:p>
        </p:txBody>
      </p:sp>
      <p:sp>
        <p:nvSpPr>
          <p:cNvPr id="432" name="Google Shape;432;g91845d311a_0_232"/>
          <p:cNvSpPr txBox="1"/>
          <p:nvPr/>
        </p:nvSpPr>
        <p:spPr>
          <a:xfrm>
            <a:off x="4640750" y="4323600"/>
            <a:ext cx="3365100" cy="6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the_los_angeles_times_5863113009</a:t>
            </a:r>
            <a:r>
              <a:rPr b="1" lang="en-US">
                <a:solidFill>
                  <a:schemeClr val="dk1"/>
                </a:solidFill>
              </a:rPr>
              <a:t> </a:t>
            </a:r>
            <a:r>
              <a:rPr b="1" lang="en-US">
                <a:solidFill>
                  <a:schemeClr val="dk1"/>
                </a:solidFill>
              </a:rPr>
              <a:t>(9813, 2)</a:t>
            </a:r>
            <a:endParaRPr b="1">
              <a:solidFill>
                <a:schemeClr val="dk1"/>
              </a:solidFill>
            </a:endParaRPr>
          </a:p>
        </p:txBody>
      </p:sp>
      <p:sp>
        <p:nvSpPr>
          <p:cNvPr id="433" name="Google Shape;433;g91845d311a_0_232"/>
          <p:cNvSpPr txBox="1"/>
          <p:nvPr/>
        </p:nvSpPr>
        <p:spPr>
          <a:xfrm>
            <a:off x="8415975" y="4401300"/>
            <a:ext cx="33651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npr_10643211755</a:t>
            </a:r>
            <a:r>
              <a:rPr b="1" lang="en-US">
                <a:solidFill>
                  <a:schemeClr val="dk1"/>
                </a:solidFill>
              </a:rPr>
              <a:t> </a:t>
            </a:r>
            <a:r>
              <a:rPr b="1" lang="en-US">
                <a:solidFill>
                  <a:schemeClr val="dk1"/>
                </a:solidFill>
              </a:rPr>
              <a:t>(3299, 20)</a:t>
            </a:r>
            <a:endParaRPr b="1">
              <a:latin typeface="Calibri"/>
              <a:ea typeface="Calibri"/>
              <a:cs typeface="Calibri"/>
              <a:sym typeface="Calibri"/>
            </a:endParaRPr>
          </a:p>
        </p:txBody>
      </p:sp>
      <p:pic>
        <p:nvPicPr>
          <p:cNvPr id="434" name="Google Shape;434;g91845d311a_0_232"/>
          <p:cNvPicPr preferRelativeResize="0"/>
          <p:nvPr/>
        </p:nvPicPr>
        <p:blipFill>
          <a:blip r:embed="rId3">
            <a:alphaModFix/>
          </a:blip>
          <a:stretch>
            <a:fillRect/>
          </a:stretch>
        </p:blipFill>
        <p:spPr>
          <a:xfrm>
            <a:off x="66025" y="2046750"/>
            <a:ext cx="4120100" cy="2124450"/>
          </a:xfrm>
          <a:prstGeom prst="rect">
            <a:avLst/>
          </a:prstGeom>
          <a:noFill/>
          <a:ln>
            <a:noFill/>
          </a:ln>
        </p:spPr>
      </p:pic>
      <p:pic>
        <p:nvPicPr>
          <p:cNvPr id="435" name="Google Shape;435;g91845d311a_0_232"/>
          <p:cNvPicPr preferRelativeResize="0"/>
          <p:nvPr/>
        </p:nvPicPr>
        <p:blipFill>
          <a:blip r:embed="rId4">
            <a:alphaModFix/>
          </a:blip>
          <a:stretch>
            <a:fillRect/>
          </a:stretch>
        </p:blipFill>
        <p:spPr>
          <a:xfrm>
            <a:off x="4260300" y="2046750"/>
            <a:ext cx="3745550" cy="2124450"/>
          </a:xfrm>
          <a:prstGeom prst="rect">
            <a:avLst/>
          </a:prstGeom>
          <a:noFill/>
          <a:ln>
            <a:noFill/>
          </a:ln>
        </p:spPr>
      </p:pic>
      <p:pic>
        <p:nvPicPr>
          <p:cNvPr id="436" name="Google Shape;436;g91845d311a_0_232"/>
          <p:cNvPicPr preferRelativeResize="0"/>
          <p:nvPr/>
        </p:nvPicPr>
        <p:blipFill>
          <a:blip r:embed="rId5">
            <a:alphaModFix/>
          </a:blip>
          <a:stretch>
            <a:fillRect/>
          </a:stretch>
        </p:blipFill>
        <p:spPr>
          <a:xfrm>
            <a:off x="8005850" y="1899300"/>
            <a:ext cx="4120100" cy="2419350"/>
          </a:xfrm>
          <a:prstGeom prst="rect">
            <a:avLst/>
          </a:prstGeom>
          <a:noFill/>
          <a:ln>
            <a:noFill/>
          </a:ln>
        </p:spPr>
      </p:pic>
      <p:sp>
        <p:nvSpPr>
          <p:cNvPr id="437" name="Google Shape;437;g91845d311a_0_232"/>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F8981D"/>
          </a:solidFill>
          <a:ln>
            <a:noFill/>
          </a:ln>
        </p:spPr>
      </p:sp>
      <p:sp>
        <p:nvSpPr>
          <p:cNvPr id="438" name="Google Shape;438;g91845d311a_0_232"/>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D</a:t>
            </a:r>
            <a:endParaRPr b="1" sz="1900">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91845d311a_0_262"/>
          <p:cNvSpPr txBox="1"/>
          <p:nvPr>
            <p:ph type="title"/>
          </p:nvPr>
        </p:nvSpPr>
        <p:spPr>
          <a:xfrm>
            <a:off x="609600" y="274641"/>
            <a:ext cx="10972800" cy="711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Conjunto de datos final</a:t>
            </a:r>
            <a:endParaRPr/>
          </a:p>
        </p:txBody>
      </p:sp>
      <p:sp>
        <p:nvSpPr>
          <p:cNvPr id="445" name="Google Shape;445;g91845d311a_0_262"/>
          <p:cNvSpPr txBox="1"/>
          <p:nvPr>
            <p:ph idx="12" type="sldNum"/>
          </p:nvPr>
        </p:nvSpPr>
        <p:spPr>
          <a:xfrm>
            <a:off x="8737602"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446" name="Google Shape;446;g91845d311a_0_262"/>
          <p:cNvSpPr txBox="1"/>
          <p:nvPr/>
        </p:nvSpPr>
        <p:spPr>
          <a:xfrm>
            <a:off x="2165400" y="5411075"/>
            <a:ext cx="27516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latin typeface="Calibri"/>
                <a:ea typeface="Calibri"/>
                <a:cs typeface="Calibri"/>
                <a:sym typeface="Calibri"/>
              </a:rPr>
              <a:t>(78980, 2)</a:t>
            </a:r>
            <a:endParaRPr b="1" sz="2000">
              <a:latin typeface="Calibri"/>
              <a:ea typeface="Calibri"/>
              <a:cs typeface="Calibri"/>
              <a:sym typeface="Calibri"/>
            </a:endParaRPr>
          </a:p>
        </p:txBody>
      </p:sp>
      <p:grpSp>
        <p:nvGrpSpPr>
          <p:cNvPr id="447" name="Google Shape;447;g91845d311a_0_262"/>
          <p:cNvGrpSpPr/>
          <p:nvPr/>
        </p:nvGrpSpPr>
        <p:grpSpPr>
          <a:xfrm>
            <a:off x="135576" y="1309188"/>
            <a:ext cx="6070525" cy="4239625"/>
            <a:chOff x="135576" y="1309188"/>
            <a:chExt cx="6070525" cy="4239625"/>
          </a:xfrm>
        </p:grpSpPr>
        <p:pic>
          <p:nvPicPr>
            <p:cNvPr id="448" name="Google Shape;448;g91845d311a_0_262"/>
            <p:cNvPicPr preferRelativeResize="0"/>
            <p:nvPr/>
          </p:nvPicPr>
          <p:blipFill>
            <a:blip r:embed="rId3">
              <a:alphaModFix/>
            </a:blip>
            <a:stretch>
              <a:fillRect/>
            </a:stretch>
          </p:blipFill>
          <p:spPr>
            <a:xfrm>
              <a:off x="135576" y="1685742"/>
              <a:ext cx="6070525" cy="3863070"/>
            </a:xfrm>
            <a:prstGeom prst="rect">
              <a:avLst/>
            </a:prstGeom>
            <a:noFill/>
            <a:ln>
              <a:noFill/>
            </a:ln>
          </p:spPr>
        </p:pic>
        <p:pic>
          <p:nvPicPr>
            <p:cNvPr id="449" name="Google Shape;449;g91845d311a_0_262"/>
            <p:cNvPicPr preferRelativeResize="0"/>
            <p:nvPr/>
          </p:nvPicPr>
          <p:blipFill rotWithShape="1">
            <a:blip r:embed="rId4">
              <a:alphaModFix/>
            </a:blip>
            <a:srcRect b="30465" l="64575" r="23970" t="31004"/>
            <a:stretch/>
          </p:blipFill>
          <p:spPr>
            <a:xfrm>
              <a:off x="3259920" y="1818398"/>
              <a:ext cx="562562" cy="580461"/>
            </a:xfrm>
            <a:prstGeom prst="rect">
              <a:avLst/>
            </a:prstGeom>
            <a:noFill/>
            <a:ln>
              <a:noFill/>
            </a:ln>
          </p:spPr>
        </p:pic>
        <p:pic>
          <p:nvPicPr>
            <p:cNvPr id="450" name="Google Shape;450;g91845d311a_0_262"/>
            <p:cNvPicPr preferRelativeResize="0"/>
            <p:nvPr/>
          </p:nvPicPr>
          <p:blipFill rotWithShape="1">
            <a:blip r:embed="rId4">
              <a:alphaModFix/>
            </a:blip>
            <a:srcRect b="30465" l="78510" r="10035" t="31004"/>
            <a:stretch/>
          </p:blipFill>
          <p:spPr>
            <a:xfrm>
              <a:off x="5262574" y="1772312"/>
              <a:ext cx="562562" cy="580461"/>
            </a:xfrm>
            <a:prstGeom prst="rect">
              <a:avLst/>
            </a:prstGeom>
            <a:noFill/>
            <a:ln>
              <a:noFill/>
            </a:ln>
          </p:spPr>
        </p:pic>
        <p:pic>
          <p:nvPicPr>
            <p:cNvPr id="451" name="Google Shape;451;g91845d311a_0_262"/>
            <p:cNvPicPr preferRelativeResize="0"/>
            <p:nvPr/>
          </p:nvPicPr>
          <p:blipFill rotWithShape="1">
            <a:blip r:embed="rId4">
              <a:alphaModFix/>
            </a:blip>
            <a:srcRect b="30735" l="37171" r="51374" t="30735"/>
            <a:stretch/>
          </p:blipFill>
          <p:spPr>
            <a:xfrm>
              <a:off x="4247970" y="1309188"/>
              <a:ext cx="562562" cy="580461"/>
            </a:xfrm>
            <a:prstGeom prst="rect">
              <a:avLst/>
            </a:prstGeom>
            <a:noFill/>
            <a:ln>
              <a:noFill/>
            </a:ln>
          </p:spPr>
        </p:pic>
        <p:pic>
          <p:nvPicPr>
            <p:cNvPr id="452" name="Google Shape;452;g91845d311a_0_262"/>
            <p:cNvPicPr preferRelativeResize="0"/>
            <p:nvPr/>
          </p:nvPicPr>
          <p:blipFill rotWithShape="1">
            <a:blip r:embed="rId4">
              <a:alphaModFix/>
            </a:blip>
            <a:srcRect b="30735" l="50777" r="37768" t="30735"/>
            <a:stretch/>
          </p:blipFill>
          <p:spPr>
            <a:xfrm>
              <a:off x="1260409" y="3327037"/>
              <a:ext cx="562562" cy="580461"/>
            </a:xfrm>
            <a:prstGeom prst="rect">
              <a:avLst/>
            </a:prstGeom>
            <a:noFill/>
            <a:ln>
              <a:noFill/>
            </a:ln>
          </p:spPr>
        </p:pic>
        <p:pic>
          <p:nvPicPr>
            <p:cNvPr id="453" name="Google Shape;453;g91845d311a_0_262"/>
            <p:cNvPicPr preferRelativeResize="0"/>
            <p:nvPr/>
          </p:nvPicPr>
          <p:blipFill rotWithShape="1">
            <a:blip r:embed="rId4">
              <a:alphaModFix/>
            </a:blip>
            <a:srcRect b="30465" l="24037" r="64508" t="31004"/>
            <a:stretch/>
          </p:blipFill>
          <p:spPr>
            <a:xfrm>
              <a:off x="2271870" y="1376010"/>
              <a:ext cx="562562" cy="580461"/>
            </a:xfrm>
            <a:prstGeom prst="rect">
              <a:avLst/>
            </a:prstGeom>
            <a:noFill/>
            <a:ln>
              <a:noFill/>
            </a:ln>
          </p:spPr>
        </p:pic>
      </p:grpSp>
      <p:sp>
        <p:nvSpPr>
          <p:cNvPr id="454" name="Google Shape;454;g91845d311a_0_262"/>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F8981D"/>
          </a:solidFill>
          <a:ln>
            <a:noFill/>
          </a:ln>
        </p:spPr>
      </p:sp>
      <p:sp>
        <p:nvSpPr>
          <p:cNvPr id="455" name="Google Shape;455;g91845d311a_0_262"/>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D</a:t>
            </a:r>
            <a:endParaRPr b="1" sz="1900">
              <a:solidFill>
                <a:srgbClr val="FFFFFF"/>
              </a:solidFill>
              <a:latin typeface="Calibri"/>
              <a:ea typeface="Calibri"/>
              <a:cs typeface="Calibri"/>
              <a:sym typeface="Calibri"/>
            </a:endParaRPr>
          </a:p>
        </p:txBody>
      </p:sp>
      <p:pic>
        <p:nvPicPr>
          <p:cNvPr id="456" name="Google Shape;456;g91845d311a_0_262"/>
          <p:cNvPicPr preferRelativeResize="0"/>
          <p:nvPr/>
        </p:nvPicPr>
        <p:blipFill>
          <a:blip r:embed="rId5">
            <a:alphaModFix/>
          </a:blip>
          <a:stretch>
            <a:fillRect/>
          </a:stretch>
        </p:blipFill>
        <p:spPr>
          <a:xfrm>
            <a:off x="6353227" y="1770078"/>
            <a:ext cx="1333500" cy="2400300"/>
          </a:xfrm>
          <a:prstGeom prst="rect">
            <a:avLst/>
          </a:prstGeom>
          <a:noFill/>
          <a:ln>
            <a:noFill/>
          </a:ln>
        </p:spPr>
      </p:pic>
      <p:pic>
        <p:nvPicPr>
          <p:cNvPr id="457" name="Google Shape;457;g91845d311a_0_262"/>
          <p:cNvPicPr preferRelativeResize="0"/>
          <p:nvPr/>
        </p:nvPicPr>
        <p:blipFill rotWithShape="1">
          <a:blip r:embed="rId4">
            <a:alphaModFix/>
          </a:blip>
          <a:srcRect b="30465" l="24037" r="64508" t="31004"/>
          <a:stretch/>
        </p:blipFill>
        <p:spPr>
          <a:xfrm>
            <a:off x="6738695" y="1121447"/>
            <a:ext cx="562562" cy="580461"/>
          </a:xfrm>
          <a:prstGeom prst="rect">
            <a:avLst/>
          </a:prstGeom>
          <a:noFill/>
          <a:ln>
            <a:noFill/>
          </a:ln>
        </p:spPr>
      </p:pic>
      <p:pic>
        <p:nvPicPr>
          <p:cNvPr id="458" name="Google Shape;458;g91845d311a_0_262"/>
          <p:cNvPicPr preferRelativeResize="0"/>
          <p:nvPr/>
        </p:nvPicPr>
        <p:blipFill>
          <a:blip r:embed="rId6">
            <a:alphaModFix/>
          </a:blip>
          <a:stretch>
            <a:fillRect/>
          </a:stretch>
        </p:blipFill>
        <p:spPr>
          <a:xfrm>
            <a:off x="7759625" y="1784378"/>
            <a:ext cx="1352550" cy="2371725"/>
          </a:xfrm>
          <a:prstGeom prst="rect">
            <a:avLst/>
          </a:prstGeom>
          <a:noFill/>
          <a:ln>
            <a:noFill/>
          </a:ln>
        </p:spPr>
      </p:pic>
      <p:pic>
        <p:nvPicPr>
          <p:cNvPr id="459" name="Google Shape;459;g91845d311a_0_262"/>
          <p:cNvPicPr preferRelativeResize="0"/>
          <p:nvPr/>
        </p:nvPicPr>
        <p:blipFill rotWithShape="1">
          <a:blip r:embed="rId4">
            <a:alphaModFix/>
          </a:blip>
          <a:srcRect b="30735" l="37171" r="51374" t="30735"/>
          <a:stretch/>
        </p:blipFill>
        <p:spPr>
          <a:xfrm>
            <a:off x="8154620" y="1121438"/>
            <a:ext cx="562562" cy="580461"/>
          </a:xfrm>
          <a:prstGeom prst="rect">
            <a:avLst/>
          </a:prstGeom>
          <a:noFill/>
          <a:ln>
            <a:noFill/>
          </a:ln>
        </p:spPr>
      </p:pic>
      <p:pic>
        <p:nvPicPr>
          <p:cNvPr id="460" name="Google Shape;460;g91845d311a_0_262"/>
          <p:cNvPicPr preferRelativeResize="0"/>
          <p:nvPr/>
        </p:nvPicPr>
        <p:blipFill>
          <a:blip r:embed="rId7">
            <a:alphaModFix/>
          </a:blip>
          <a:stretch>
            <a:fillRect/>
          </a:stretch>
        </p:blipFill>
        <p:spPr>
          <a:xfrm>
            <a:off x="9185075" y="1774853"/>
            <a:ext cx="1581150" cy="2390775"/>
          </a:xfrm>
          <a:prstGeom prst="rect">
            <a:avLst/>
          </a:prstGeom>
          <a:noFill/>
          <a:ln>
            <a:noFill/>
          </a:ln>
        </p:spPr>
      </p:pic>
      <p:pic>
        <p:nvPicPr>
          <p:cNvPr id="461" name="Google Shape;461;g91845d311a_0_262"/>
          <p:cNvPicPr preferRelativeResize="0"/>
          <p:nvPr/>
        </p:nvPicPr>
        <p:blipFill rotWithShape="1">
          <a:blip r:embed="rId4">
            <a:alphaModFix/>
          </a:blip>
          <a:srcRect b="30735" l="50777" r="37768" t="30735"/>
          <a:stretch/>
        </p:blipFill>
        <p:spPr>
          <a:xfrm>
            <a:off x="9694372" y="1121437"/>
            <a:ext cx="562562" cy="580461"/>
          </a:xfrm>
          <a:prstGeom prst="rect">
            <a:avLst/>
          </a:prstGeom>
          <a:noFill/>
          <a:ln>
            <a:noFill/>
          </a:ln>
        </p:spPr>
      </p:pic>
      <p:pic>
        <p:nvPicPr>
          <p:cNvPr id="462" name="Google Shape;462;g91845d311a_0_262"/>
          <p:cNvPicPr preferRelativeResize="0"/>
          <p:nvPr/>
        </p:nvPicPr>
        <p:blipFill>
          <a:blip r:embed="rId8">
            <a:alphaModFix/>
          </a:blip>
          <a:stretch>
            <a:fillRect/>
          </a:stretch>
        </p:blipFill>
        <p:spPr>
          <a:xfrm>
            <a:off x="10689967" y="1784389"/>
            <a:ext cx="1453033" cy="2371725"/>
          </a:xfrm>
          <a:prstGeom prst="rect">
            <a:avLst/>
          </a:prstGeom>
          <a:noFill/>
          <a:ln>
            <a:noFill/>
          </a:ln>
        </p:spPr>
      </p:pic>
      <p:pic>
        <p:nvPicPr>
          <p:cNvPr id="463" name="Google Shape;463;g91845d311a_0_262"/>
          <p:cNvPicPr preferRelativeResize="0"/>
          <p:nvPr/>
        </p:nvPicPr>
        <p:blipFill rotWithShape="1">
          <a:blip r:embed="rId4">
            <a:alphaModFix/>
          </a:blip>
          <a:srcRect b="30465" l="64575" r="23970" t="31004"/>
          <a:stretch/>
        </p:blipFill>
        <p:spPr>
          <a:xfrm>
            <a:off x="11135207" y="1121448"/>
            <a:ext cx="562562" cy="580461"/>
          </a:xfrm>
          <a:prstGeom prst="rect">
            <a:avLst/>
          </a:prstGeom>
          <a:noFill/>
          <a:ln>
            <a:noFill/>
          </a:ln>
        </p:spPr>
      </p:pic>
      <p:pic>
        <p:nvPicPr>
          <p:cNvPr id="464" name="Google Shape;464;g91845d311a_0_262"/>
          <p:cNvPicPr preferRelativeResize="0"/>
          <p:nvPr/>
        </p:nvPicPr>
        <p:blipFill>
          <a:blip r:embed="rId9">
            <a:alphaModFix/>
          </a:blip>
          <a:stretch>
            <a:fillRect/>
          </a:stretch>
        </p:blipFill>
        <p:spPr>
          <a:xfrm>
            <a:off x="8417312" y="4306176"/>
            <a:ext cx="1453025" cy="2415278"/>
          </a:xfrm>
          <a:prstGeom prst="rect">
            <a:avLst/>
          </a:prstGeom>
          <a:noFill/>
          <a:ln>
            <a:noFill/>
          </a:ln>
        </p:spPr>
      </p:pic>
      <p:pic>
        <p:nvPicPr>
          <p:cNvPr id="465" name="Google Shape;465;g91845d311a_0_262"/>
          <p:cNvPicPr preferRelativeResize="0"/>
          <p:nvPr/>
        </p:nvPicPr>
        <p:blipFill rotWithShape="1">
          <a:blip r:embed="rId4">
            <a:alphaModFix/>
          </a:blip>
          <a:srcRect b="30465" l="78510" r="10035" t="31004"/>
          <a:stretch/>
        </p:blipFill>
        <p:spPr>
          <a:xfrm>
            <a:off x="7759624" y="5223587"/>
            <a:ext cx="562562" cy="5804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0" name="Shape 470"/>
        <p:cNvGrpSpPr/>
        <p:nvPr/>
      </p:nvGrpSpPr>
      <p:grpSpPr>
        <a:xfrm>
          <a:off x="0" y="0"/>
          <a:ext cx="0" cy="0"/>
          <a:chOff x="0" y="0"/>
          <a:chExt cx="0" cy="0"/>
        </a:xfrm>
      </p:grpSpPr>
      <p:grpSp>
        <p:nvGrpSpPr>
          <p:cNvPr id="471" name="Google Shape;471;g971655f407_0_189"/>
          <p:cNvGrpSpPr/>
          <p:nvPr/>
        </p:nvGrpSpPr>
        <p:grpSpPr>
          <a:xfrm>
            <a:off x="3060739" y="1309175"/>
            <a:ext cx="6070525" cy="4239625"/>
            <a:chOff x="135576" y="1309188"/>
            <a:chExt cx="6070525" cy="4239625"/>
          </a:xfrm>
        </p:grpSpPr>
        <p:pic>
          <p:nvPicPr>
            <p:cNvPr id="472" name="Google Shape;472;g971655f407_0_189"/>
            <p:cNvPicPr preferRelativeResize="0"/>
            <p:nvPr/>
          </p:nvPicPr>
          <p:blipFill>
            <a:blip r:embed="rId3">
              <a:alphaModFix/>
            </a:blip>
            <a:stretch>
              <a:fillRect/>
            </a:stretch>
          </p:blipFill>
          <p:spPr>
            <a:xfrm>
              <a:off x="135576" y="1685742"/>
              <a:ext cx="6070525" cy="3863070"/>
            </a:xfrm>
            <a:prstGeom prst="rect">
              <a:avLst/>
            </a:prstGeom>
            <a:noFill/>
            <a:ln>
              <a:noFill/>
            </a:ln>
          </p:spPr>
        </p:pic>
        <p:pic>
          <p:nvPicPr>
            <p:cNvPr id="473" name="Google Shape;473;g971655f407_0_189"/>
            <p:cNvPicPr preferRelativeResize="0"/>
            <p:nvPr/>
          </p:nvPicPr>
          <p:blipFill rotWithShape="1">
            <a:blip r:embed="rId4">
              <a:alphaModFix/>
            </a:blip>
            <a:srcRect b="30465" l="64575" r="23970" t="31004"/>
            <a:stretch/>
          </p:blipFill>
          <p:spPr>
            <a:xfrm>
              <a:off x="3259920" y="1818398"/>
              <a:ext cx="562562" cy="580461"/>
            </a:xfrm>
            <a:prstGeom prst="rect">
              <a:avLst/>
            </a:prstGeom>
            <a:noFill/>
            <a:ln>
              <a:noFill/>
            </a:ln>
          </p:spPr>
        </p:pic>
        <p:pic>
          <p:nvPicPr>
            <p:cNvPr id="474" name="Google Shape;474;g971655f407_0_189"/>
            <p:cNvPicPr preferRelativeResize="0"/>
            <p:nvPr/>
          </p:nvPicPr>
          <p:blipFill rotWithShape="1">
            <a:blip r:embed="rId4">
              <a:alphaModFix/>
            </a:blip>
            <a:srcRect b="30465" l="78510" r="10035" t="31004"/>
            <a:stretch/>
          </p:blipFill>
          <p:spPr>
            <a:xfrm>
              <a:off x="5262574" y="1772312"/>
              <a:ext cx="562562" cy="580461"/>
            </a:xfrm>
            <a:prstGeom prst="rect">
              <a:avLst/>
            </a:prstGeom>
            <a:noFill/>
            <a:ln>
              <a:noFill/>
            </a:ln>
          </p:spPr>
        </p:pic>
        <p:pic>
          <p:nvPicPr>
            <p:cNvPr id="475" name="Google Shape;475;g971655f407_0_189"/>
            <p:cNvPicPr preferRelativeResize="0"/>
            <p:nvPr/>
          </p:nvPicPr>
          <p:blipFill rotWithShape="1">
            <a:blip r:embed="rId4">
              <a:alphaModFix/>
            </a:blip>
            <a:srcRect b="30735" l="37171" r="51374" t="30735"/>
            <a:stretch/>
          </p:blipFill>
          <p:spPr>
            <a:xfrm>
              <a:off x="4247970" y="1309188"/>
              <a:ext cx="562562" cy="580461"/>
            </a:xfrm>
            <a:prstGeom prst="rect">
              <a:avLst/>
            </a:prstGeom>
            <a:noFill/>
            <a:ln>
              <a:noFill/>
            </a:ln>
          </p:spPr>
        </p:pic>
        <p:pic>
          <p:nvPicPr>
            <p:cNvPr id="476" name="Google Shape;476;g971655f407_0_189"/>
            <p:cNvPicPr preferRelativeResize="0"/>
            <p:nvPr/>
          </p:nvPicPr>
          <p:blipFill rotWithShape="1">
            <a:blip r:embed="rId4">
              <a:alphaModFix/>
            </a:blip>
            <a:srcRect b="30735" l="50777" r="37768" t="30735"/>
            <a:stretch/>
          </p:blipFill>
          <p:spPr>
            <a:xfrm>
              <a:off x="1260409" y="3327037"/>
              <a:ext cx="562562" cy="580461"/>
            </a:xfrm>
            <a:prstGeom prst="rect">
              <a:avLst/>
            </a:prstGeom>
            <a:noFill/>
            <a:ln>
              <a:noFill/>
            </a:ln>
          </p:spPr>
        </p:pic>
        <p:pic>
          <p:nvPicPr>
            <p:cNvPr id="477" name="Google Shape;477;g971655f407_0_189"/>
            <p:cNvPicPr preferRelativeResize="0"/>
            <p:nvPr/>
          </p:nvPicPr>
          <p:blipFill rotWithShape="1">
            <a:blip r:embed="rId4">
              <a:alphaModFix/>
            </a:blip>
            <a:srcRect b="30465" l="24037" r="64508" t="31004"/>
            <a:stretch/>
          </p:blipFill>
          <p:spPr>
            <a:xfrm>
              <a:off x="2271870" y="1376010"/>
              <a:ext cx="562562" cy="580461"/>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8eaf32508d_0_12"/>
          <p:cNvSpPr txBox="1"/>
          <p:nvPr>
            <p:ph idx="12" type="sldNum"/>
          </p:nvPr>
        </p:nvSpPr>
        <p:spPr>
          <a:xfrm>
            <a:off x="8737602"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484" name="Google Shape;484;g8eaf32508d_0_12"/>
          <p:cNvSpPr txBox="1"/>
          <p:nvPr/>
        </p:nvSpPr>
        <p:spPr>
          <a:xfrm>
            <a:off x="1593625" y="411850"/>
            <a:ext cx="8899200" cy="7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500">
                <a:latin typeface="Calibri"/>
                <a:ea typeface="Calibri"/>
                <a:cs typeface="Calibri"/>
                <a:sym typeface="Calibri"/>
              </a:rPr>
              <a:t>Arquitecturas Usadas</a:t>
            </a:r>
            <a:endParaRPr b="1" sz="2500">
              <a:latin typeface="Calibri"/>
              <a:ea typeface="Calibri"/>
              <a:cs typeface="Calibri"/>
              <a:sym typeface="Calibri"/>
            </a:endParaRPr>
          </a:p>
        </p:txBody>
      </p:sp>
      <p:pic>
        <p:nvPicPr>
          <p:cNvPr id="485" name="Google Shape;485;g8eaf32508d_0_12"/>
          <p:cNvPicPr preferRelativeResize="0"/>
          <p:nvPr/>
        </p:nvPicPr>
        <p:blipFill>
          <a:blip r:embed="rId3">
            <a:alphaModFix/>
          </a:blip>
          <a:stretch>
            <a:fillRect/>
          </a:stretch>
        </p:blipFill>
        <p:spPr>
          <a:xfrm>
            <a:off x="773525" y="1989563"/>
            <a:ext cx="5487999" cy="3182825"/>
          </a:xfrm>
          <a:prstGeom prst="rect">
            <a:avLst/>
          </a:prstGeom>
          <a:noFill/>
          <a:ln>
            <a:noFill/>
          </a:ln>
        </p:spPr>
      </p:pic>
      <p:sp>
        <p:nvSpPr>
          <p:cNvPr id="486" name="Google Shape;486;g8eaf32508d_0_12"/>
          <p:cNvSpPr txBox="1"/>
          <p:nvPr/>
        </p:nvSpPr>
        <p:spPr>
          <a:xfrm>
            <a:off x="6857975" y="1799500"/>
            <a:ext cx="4888500" cy="3885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500">
                <a:latin typeface="Calibri"/>
                <a:ea typeface="Calibri"/>
                <a:cs typeface="Calibri"/>
                <a:sym typeface="Calibri"/>
              </a:rPr>
              <a:t>Usamos un embedding que entrenaremos con el vocabulario disponible, una segunda capa LSTM Bidireccional, agregamos un dropout para intentar reducir la tendencia al sobreentrenamiento, dos densas una como el paso intermedio y la capa Final.</a:t>
            </a:r>
            <a:endParaRPr sz="2500">
              <a:latin typeface="Calibri"/>
              <a:ea typeface="Calibri"/>
              <a:cs typeface="Calibri"/>
              <a:sym typeface="Calibri"/>
            </a:endParaRPr>
          </a:p>
        </p:txBody>
      </p:sp>
      <p:sp>
        <p:nvSpPr>
          <p:cNvPr id="487" name="Google Shape;487;g8eaf32508d_0_12"/>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03A687"/>
          </a:solidFill>
          <a:ln>
            <a:noFill/>
          </a:ln>
        </p:spPr>
      </p:sp>
      <p:sp>
        <p:nvSpPr>
          <p:cNvPr id="488" name="Google Shape;488;g8eaf32508d_0_12"/>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M</a:t>
            </a:r>
            <a:endParaRPr b="1" sz="1900">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91c5acc408_1_1"/>
          <p:cNvSpPr txBox="1"/>
          <p:nvPr>
            <p:ph idx="12" type="sldNum"/>
          </p:nvPr>
        </p:nvSpPr>
        <p:spPr>
          <a:xfrm>
            <a:off x="8737602"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495" name="Google Shape;495;g91c5acc408_1_1"/>
          <p:cNvSpPr txBox="1"/>
          <p:nvPr/>
        </p:nvSpPr>
        <p:spPr>
          <a:xfrm>
            <a:off x="1969650" y="608800"/>
            <a:ext cx="8022000" cy="85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Arquitectura GRU</a:t>
            </a:r>
            <a:endParaRPr b="1" sz="2400">
              <a:latin typeface="Calibri"/>
              <a:ea typeface="Calibri"/>
              <a:cs typeface="Calibri"/>
              <a:sym typeface="Calibri"/>
            </a:endParaRPr>
          </a:p>
        </p:txBody>
      </p:sp>
      <p:pic>
        <p:nvPicPr>
          <p:cNvPr id="496" name="Google Shape;496;g91c5acc408_1_1"/>
          <p:cNvPicPr preferRelativeResize="0"/>
          <p:nvPr/>
        </p:nvPicPr>
        <p:blipFill>
          <a:blip r:embed="rId3">
            <a:alphaModFix/>
          </a:blip>
          <a:stretch>
            <a:fillRect/>
          </a:stretch>
        </p:blipFill>
        <p:spPr>
          <a:xfrm>
            <a:off x="617950" y="1887475"/>
            <a:ext cx="5315825" cy="3591775"/>
          </a:xfrm>
          <a:prstGeom prst="rect">
            <a:avLst/>
          </a:prstGeom>
          <a:noFill/>
          <a:ln>
            <a:noFill/>
          </a:ln>
        </p:spPr>
      </p:pic>
      <p:sp>
        <p:nvSpPr>
          <p:cNvPr id="497" name="Google Shape;497;g91c5acc408_1_1"/>
          <p:cNvSpPr txBox="1"/>
          <p:nvPr/>
        </p:nvSpPr>
        <p:spPr>
          <a:xfrm>
            <a:off x="7269850" y="2059200"/>
            <a:ext cx="4458600" cy="368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500">
                <a:latin typeface="Calibri"/>
                <a:ea typeface="Calibri"/>
                <a:cs typeface="Calibri"/>
                <a:sym typeface="Calibri"/>
              </a:rPr>
              <a:t>La arquitectura GRU presenta similitudes con respecto a la anterior, las </a:t>
            </a:r>
            <a:r>
              <a:rPr lang="en-US" sz="2500">
                <a:latin typeface="Calibri"/>
                <a:ea typeface="Calibri"/>
                <a:cs typeface="Calibri"/>
                <a:sym typeface="Calibri"/>
              </a:rPr>
              <a:t>únicas</a:t>
            </a:r>
            <a:r>
              <a:rPr lang="en-US" sz="2500">
                <a:latin typeface="Calibri"/>
                <a:ea typeface="Calibri"/>
                <a:cs typeface="Calibri"/>
                <a:sym typeface="Calibri"/>
              </a:rPr>
              <a:t> variaciones realizadas fueron el aumento de las neuronas de la capa intermedia densa y el aumento del dropout en la GRU esto en </a:t>
            </a:r>
            <a:r>
              <a:rPr lang="en-US" sz="2500">
                <a:latin typeface="Calibri"/>
                <a:ea typeface="Calibri"/>
                <a:cs typeface="Calibri"/>
                <a:sym typeface="Calibri"/>
              </a:rPr>
              <a:t>búsqueda</a:t>
            </a:r>
            <a:r>
              <a:rPr lang="en-US" sz="2500">
                <a:latin typeface="Calibri"/>
                <a:ea typeface="Calibri"/>
                <a:cs typeface="Calibri"/>
                <a:sym typeface="Calibri"/>
              </a:rPr>
              <a:t> de reducir el sobreentrenamiento.</a:t>
            </a:r>
            <a:endParaRPr sz="2500">
              <a:latin typeface="Calibri"/>
              <a:ea typeface="Calibri"/>
              <a:cs typeface="Calibri"/>
              <a:sym typeface="Calibri"/>
            </a:endParaRPr>
          </a:p>
        </p:txBody>
      </p:sp>
      <p:sp>
        <p:nvSpPr>
          <p:cNvPr id="498" name="Google Shape;498;g91c5acc408_1_1"/>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03A687"/>
          </a:solidFill>
          <a:ln>
            <a:noFill/>
          </a:ln>
        </p:spPr>
      </p:sp>
      <p:sp>
        <p:nvSpPr>
          <p:cNvPr id="499" name="Google Shape;499;g91c5acc408_1_1"/>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M</a:t>
            </a:r>
            <a:endParaRPr b="1" sz="19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9459ab5eaa_0_0"/>
          <p:cNvSpPr/>
          <p:nvPr/>
        </p:nvSpPr>
        <p:spPr>
          <a:xfrm>
            <a:off x="951650" y="498500"/>
            <a:ext cx="2223900" cy="543900"/>
          </a:xfrm>
          <a:prstGeom prst="chevron">
            <a:avLst>
              <a:gd fmla="val 50000" name="adj"/>
            </a:avLst>
          </a:prstGeom>
          <a:solidFill>
            <a:srgbClr val="1F48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rgbClr val="FFFFFF"/>
                </a:solidFill>
              </a:rPr>
              <a:t>Introduccion</a:t>
            </a:r>
            <a:endParaRPr b="1" sz="1900">
              <a:solidFill>
                <a:srgbClr val="FFFFFF"/>
              </a:solidFill>
            </a:endParaRPr>
          </a:p>
        </p:txBody>
      </p:sp>
      <p:sp>
        <p:nvSpPr>
          <p:cNvPr id="137" name="Google Shape;137;g9459ab5eaa_0_0"/>
          <p:cNvSpPr/>
          <p:nvPr/>
        </p:nvSpPr>
        <p:spPr>
          <a:xfrm>
            <a:off x="2982961" y="498500"/>
            <a:ext cx="2223900" cy="543900"/>
          </a:xfrm>
          <a:prstGeom prst="chevron">
            <a:avLst>
              <a:gd fmla="val 50000" name="adj"/>
            </a:avLst>
          </a:prstGeom>
          <a:solidFill>
            <a:srgbClr val="F8981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1900">
                <a:solidFill>
                  <a:srgbClr val="FFFFFF"/>
                </a:solidFill>
                <a:latin typeface="Calibri"/>
                <a:ea typeface="Calibri"/>
                <a:cs typeface="Calibri"/>
                <a:sym typeface="Calibri"/>
              </a:rPr>
              <a:t>Dataset</a:t>
            </a:r>
            <a:endParaRPr b="1" sz="1900">
              <a:solidFill>
                <a:srgbClr val="FFFFFF"/>
              </a:solidFill>
            </a:endParaRPr>
          </a:p>
        </p:txBody>
      </p:sp>
      <p:sp>
        <p:nvSpPr>
          <p:cNvPr id="138" name="Google Shape;138;g9459ab5eaa_0_0"/>
          <p:cNvSpPr/>
          <p:nvPr/>
        </p:nvSpPr>
        <p:spPr>
          <a:xfrm>
            <a:off x="4995711" y="498500"/>
            <a:ext cx="2223900" cy="543900"/>
          </a:xfrm>
          <a:prstGeom prst="chevron">
            <a:avLst>
              <a:gd fmla="val 50000" name="adj"/>
            </a:avLst>
          </a:prstGeom>
          <a:solidFill>
            <a:srgbClr val="03A68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1900">
                <a:solidFill>
                  <a:srgbClr val="FFFFFF"/>
                </a:solidFill>
                <a:latin typeface="Calibri"/>
                <a:ea typeface="Calibri"/>
                <a:cs typeface="Calibri"/>
                <a:sym typeface="Calibri"/>
              </a:rPr>
              <a:t>Modelo</a:t>
            </a:r>
            <a:endParaRPr b="1" sz="1900">
              <a:solidFill>
                <a:srgbClr val="FFFFFF"/>
              </a:solidFill>
            </a:endParaRPr>
          </a:p>
        </p:txBody>
      </p:sp>
      <p:sp>
        <p:nvSpPr>
          <p:cNvPr id="139" name="Google Shape;139;g9459ab5eaa_0_0"/>
          <p:cNvSpPr/>
          <p:nvPr/>
        </p:nvSpPr>
        <p:spPr>
          <a:xfrm>
            <a:off x="7014560" y="498500"/>
            <a:ext cx="2223900" cy="543900"/>
          </a:xfrm>
          <a:prstGeom prst="chevron">
            <a:avLst>
              <a:gd fmla="val 50000" name="adj"/>
            </a:avLst>
          </a:prstGeom>
          <a:solidFill>
            <a:srgbClr val="D8323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1900">
                <a:solidFill>
                  <a:srgbClr val="FFFFFF"/>
                </a:solidFill>
                <a:latin typeface="Calibri"/>
                <a:ea typeface="Calibri"/>
                <a:cs typeface="Calibri"/>
                <a:sym typeface="Calibri"/>
              </a:rPr>
              <a:t>Resultados</a:t>
            </a:r>
            <a:endParaRPr b="1" sz="1900">
              <a:solidFill>
                <a:srgbClr val="FFFFFF"/>
              </a:solidFill>
            </a:endParaRPr>
          </a:p>
        </p:txBody>
      </p:sp>
      <p:sp>
        <p:nvSpPr>
          <p:cNvPr id="140" name="Google Shape;140;g9459ab5eaa_0_0"/>
          <p:cNvSpPr/>
          <p:nvPr/>
        </p:nvSpPr>
        <p:spPr>
          <a:xfrm>
            <a:off x="9053679" y="498500"/>
            <a:ext cx="2223900" cy="543900"/>
          </a:xfrm>
          <a:prstGeom prst="chevron">
            <a:avLst>
              <a:gd fmla="val 50000" name="adj"/>
            </a:avLst>
          </a:prstGeom>
          <a:solidFill>
            <a:srgbClr val="037AB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1900">
                <a:solidFill>
                  <a:srgbClr val="FFFFFF"/>
                </a:solidFill>
                <a:latin typeface="Calibri"/>
                <a:ea typeface="Calibri"/>
                <a:cs typeface="Calibri"/>
                <a:sym typeface="Calibri"/>
              </a:rPr>
              <a:t>Conclusiones</a:t>
            </a:r>
            <a:endParaRPr b="1" sz="1900">
              <a:solidFill>
                <a:srgbClr val="FFFFFF"/>
              </a:solidFill>
            </a:endParaRPr>
          </a:p>
        </p:txBody>
      </p:sp>
      <p:cxnSp>
        <p:nvCxnSpPr>
          <p:cNvPr id="141" name="Google Shape;141;g9459ab5eaa_0_0"/>
          <p:cNvCxnSpPr>
            <a:endCxn id="142" idx="0"/>
          </p:cNvCxnSpPr>
          <p:nvPr/>
        </p:nvCxnSpPr>
        <p:spPr>
          <a:xfrm>
            <a:off x="2064400" y="1125300"/>
            <a:ext cx="0" cy="1701300"/>
          </a:xfrm>
          <a:prstGeom prst="straightConnector1">
            <a:avLst/>
          </a:prstGeom>
          <a:noFill/>
          <a:ln cap="flat" cmpd="sng" w="76200">
            <a:solidFill>
              <a:schemeClr val="dk2"/>
            </a:solidFill>
            <a:prstDash val="solid"/>
            <a:round/>
            <a:headEnd len="med" w="med" type="none"/>
            <a:tailEnd len="med" w="med" type="none"/>
          </a:ln>
        </p:spPr>
      </p:cxnSp>
      <p:sp>
        <p:nvSpPr>
          <p:cNvPr id="142" name="Google Shape;142;g9459ab5eaa_0_0"/>
          <p:cNvSpPr/>
          <p:nvPr/>
        </p:nvSpPr>
        <p:spPr>
          <a:xfrm>
            <a:off x="1462000" y="2826600"/>
            <a:ext cx="1204800" cy="1204800"/>
          </a:xfrm>
          <a:prstGeom prst="ellipse">
            <a:avLst/>
          </a:prstGeom>
          <a:noFill/>
          <a:ln cap="flat" cmpd="sng" w="38100">
            <a:solidFill>
              <a:srgbClr val="1F48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g9459ab5eaa_0_0"/>
          <p:cNvCxnSpPr/>
          <p:nvPr/>
        </p:nvCxnSpPr>
        <p:spPr>
          <a:xfrm>
            <a:off x="4095700" y="4031400"/>
            <a:ext cx="0" cy="1701300"/>
          </a:xfrm>
          <a:prstGeom prst="straightConnector1">
            <a:avLst/>
          </a:prstGeom>
          <a:noFill/>
          <a:ln cap="flat" cmpd="sng" w="76200">
            <a:solidFill>
              <a:srgbClr val="F8981D"/>
            </a:solidFill>
            <a:prstDash val="solid"/>
            <a:round/>
            <a:headEnd len="med" w="med" type="none"/>
            <a:tailEnd len="med" w="med" type="none"/>
          </a:ln>
        </p:spPr>
      </p:cxnSp>
      <p:sp>
        <p:nvSpPr>
          <p:cNvPr id="144" name="Google Shape;144;g9459ab5eaa_0_0"/>
          <p:cNvSpPr/>
          <p:nvPr/>
        </p:nvSpPr>
        <p:spPr>
          <a:xfrm>
            <a:off x="3493300" y="2826600"/>
            <a:ext cx="1204800" cy="1204800"/>
          </a:xfrm>
          <a:prstGeom prst="ellipse">
            <a:avLst/>
          </a:prstGeom>
          <a:noFill/>
          <a:ln cap="flat" cmpd="sng" w="38100">
            <a:solidFill>
              <a:srgbClr val="F898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g9459ab5eaa_0_0"/>
          <p:cNvCxnSpPr>
            <a:endCxn id="146" idx="0"/>
          </p:cNvCxnSpPr>
          <p:nvPr/>
        </p:nvCxnSpPr>
        <p:spPr>
          <a:xfrm>
            <a:off x="6127000" y="1125300"/>
            <a:ext cx="0" cy="1701300"/>
          </a:xfrm>
          <a:prstGeom prst="straightConnector1">
            <a:avLst/>
          </a:prstGeom>
          <a:noFill/>
          <a:ln cap="flat" cmpd="sng" w="76200">
            <a:solidFill>
              <a:srgbClr val="03A687"/>
            </a:solidFill>
            <a:prstDash val="solid"/>
            <a:round/>
            <a:headEnd len="med" w="med" type="none"/>
            <a:tailEnd len="med" w="med" type="none"/>
          </a:ln>
        </p:spPr>
      </p:cxnSp>
      <p:sp>
        <p:nvSpPr>
          <p:cNvPr id="146" name="Google Shape;146;g9459ab5eaa_0_0"/>
          <p:cNvSpPr/>
          <p:nvPr/>
        </p:nvSpPr>
        <p:spPr>
          <a:xfrm>
            <a:off x="5524600" y="2826600"/>
            <a:ext cx="1204800" cy="1204800"/>
          </a:xfrm>
          <a:prstGeom prst="ellipse">
            <a:avLst/>
          </a:prstGeom>
          <a:noFill/>
          <a:ln cap="flat" cmpd="sng" w="38100">
            <a:solidFill>
              <a:srgbClr val="03A6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g9459ab5eaa_0_0"/>
          <p:cNvCxnSpPr/>
          <p:nvPr/>
        </p:nvCxnSpPr>
        <p:spPr>
          <a:xfrm>
            <a:off x="8127300" y="4031400"/>
            <a:ext cx="0" cy="1701300"/>
          </a:xfrm>
          <a:prstGeom prst="straightConnector1">
            <a:avLst/>
          </a:prstGeom>
          <a:noFill/>
          <a:ln cap="flat" cmpd="sng" w="76200">
            <a:solidFill>
              <a:srgbClr val="D83234"/>
            </a:solidFill>
            <a:prstDash val="solid"/>
            <a:round/>
            <a:headEnd len="med" w="med" type="none"/>
            <a:tailEnd len="med" w="med" type="none"/>
          </a:ln>
        </p:spPr>
      </p:cxnSp>
      <p:sp>
        <p:nvSpPr>
          <p:cNvPr id="148" name="Google Shape;148;g9459ab5eaa_0_0"/>
          <p:cNvSpPr/>
          <p:nvPr/>
        </p:nvSpPr>
        <p:spPr>
          <a:xfrm>
            <a:off x="7524900" y="2826600"/>
            <a:ext cx="1204800" cy="1204800"/>
          </a:xfrm>
          <a:prstGeom prst="ellipse">
            <a:avLst/>
          </a:prstGeom>
          <a:noFill/>
          <a:ln cap="flat" cmpd="sng" w="38100">
            <a:solidFill>
              <a:srgbClr val="D832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g9459ab5eaa_0_0"/>
          <p:cNvCxnSpPr>
            <a:endCxn id="150" idx="0"/>
          </p:cNvCxnSpPr>
          <p:nvPr/>
        </p:nvCxnSpPr>
        <p:spPr>
          <a:xfrm>
            <a:off x="10127600" y="1125300"/>
            <a:ext cx="0" cy="1701300"/>
          </a:xfrm>
          <a:prstGeom prst="straightConnector1">
            <a:avLst/>
          </a:prstGeom>
          <a:noFill/>
          <a:ln cap="flat" cmpd="sng" w="76200">
            <a:solidFill>
              <a:srgbClr val="037AB4"/>
            </a:solidFill>
            <a:prstDash val="solid"/>
            <a:round/>
            <a:headEnd len="med" w="med" type="none"/>
            <a:tailEnd len="med" w="med" type="none"/>
          </a:ln>
        </p:spPr>
      </p:cxnSp>
      <p:sp>
        <p:nvSpPr>
          <p:cNvPr id="150" name="Google Shape;150;g9459ab5eaa_0_0"/>
          <p:cNvSpPr/>
          <p:nvPr/>
        </p:nvSpPr>
        <p:spPr>
          <a:xfrm>
            <a:off x="9525200" y="2826600"/>
            <a:ext cx="1204800" cy="1204800"/>
          </a:xfrm>
          <a:prstGeom prst="ellipse">
            <a:avLst/>
          </a:prstGeom>
          <a:noFill/>
          <a:ln cap="flat" cmpd="sng" w="38100">
            <a:solidFill>
              <a:srgbClr val="037A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9459ab5eaa_0_0"/>
          <p:cNvSpPr/>
          <p:nvPr/>
        </p:nvSpPr>
        <p:spPr>
          <a:xfrm>
            <a:off x="944675" y="5815600"/>
            <a:ext cx="2223900" cy="543900"/>
          </a:xfrm>
          <a:prstGeom prst="chevron">
            <a:avLst>
              <a:gd fmla="val 50000" name="adj"/>
            </a:avLst>
          </a:prstGeom>
          <a:solidFill>
            <a:srgbClr val="1F48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rgbClr val="FFFFFF"/>
                </a:solidFill>
              </a:rPr>
              <a:t>Introduccion</a:t>
            </a:r>
            <a:endParaRPr b="1" sz="1900">
              <a:solidFill>
                <a:srgbClr val="FFFFFF"/>
              </a:solidFill>
            </a:endParaRPr>
          </a:p>
        </p:txBody>
      </p:sp>
      <p:sp>
        <p:nvSpPr>
          <p:cNvPr id="152" name="Google Shape;152;g9459ab5eaa_0_0"/>
          <p:cNvSpPr/>
          <p:nvPr/>
        </p:nvSpPr>
        <p:spPr>
          <a:xfrm>
            <a:off x="2975986" y="5815600"/>
            <a:ext cx="2223900" cy="543900"/>
          </a:xfrm>
          <a:prstGeom prst="chevron">
            <a:avLst>
              <a:gd fmla="val 50000" name="adj"/>
            </a:avLst>
          </a:prstGeom>
          <a:solidFill>
            <a:srgbClr val="F898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Dataset</a:t>
            </a:r>
            <a:endParaRPr b="1" sz="1900">
              <a:solidFill>
                <a:srgbClr val="FFFFFF"/>
              </a:solidFill>
            </a:endParaRPr>
          </a:p>
        </p:txBody>
      </p:sp>
      <p:sp>
        <p:nvSpPr>
          <p:cNvPr id="153" name="Google Shape;153;g9459ab5eaa_0_0"/>
          <p:cNvSpPr/>
          <p:nvPr/>
        </p:nvSpPr>
        <p:spPr>
          <a:xfrm>
            <a:off x="4988736" y="5815600"/>
            <a:ext cx="2223900" cy="543900"/>
          </a:xfrm>
          <a:prstGeom prst="chevron">
            <a:avLst>
              <a:gd fmla="val 50000" name="adj"/>
            </a:avLst>
          </a:prstGeom>
          <a:solidFill>
            <a:srgbClr val="03A6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Modelo</a:t>
            </a:r>
            <a:endParaRPr b="1" sz="1900">
              <a:solidFill>
                <a:srgbClr val="FFFFFF"/>
              </a:solidFill>
            </a:endParaRPr>
          </a:p>
        </p:txBody>
      </p:sp>
      <p:sp>
        <p:nvSpPr>
          <p:cNvPr id="154" name="Google Shape;154;g9459ab5eaa_0_0"/>
          <p:cNvSpPr/>
          <p:nvPr/>
        </p:nvSpPr>
        <p:spPr>
          <a:xfrm>
            <a:off x="7007585" y="5815600"/>
            <a:ext cx="2223900" cy="543900"/>
          </a:xfrm>
          <a:prstGeom prst="chevron">
            <a:avLst>
              <a:gd fmla="val 50000" name="adj"/>
            </a:avLst>
          </a:prstGeom>
          <a:solidFill>
            <a:srgbClr val="D8323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Resultados</a:t>
            </a:r>
            <a:endParaRPr b="1" sz="1900">
              <a:solidFill>
                <a:srgbClr val="FFFFFF"/>
              </a:solidFill>
            </a:endParaRPr>
          </a:p>
        </p:txBody>
      </p:sp>
      <p:sp>
        <p:nvSpPr>
          <p:cNvPr id="155" name="Google Shape;155;g9459ab5eaa_0_0"/>
          <p:cNvSpPr/>
          <p:nvPr/>
        </p:nvSpPr>
        <p:spPr>
          <a:xfrm>
            <a:off x="9046704" y="5815600"/>
            <a:ext cx="2223900" cy="543900"/>
          </a:xfrm>
          <a:prstGeom prst="chevron">
            <a:avLst>
              <a:gd fmla="val 50000" name="adj"/>
            </a:avLst>
          </a:prstGeom>
          <a:solidFill>
            <a:srgbClr val="037AB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Conclusiones</a:t>
            </a:r>
            <a:endParaRPr b="1" sz="1900">
              <a:solidFill>
                <a:srgbClr val="FFFFFF"/>
              </a:solidFill>
            </a:endParaRPr>
          </a:p>
        </p:txBody>
      </p:sp>
      <p:sp>
        <p:nvSpPr>
          <p:cNvPr id="156" name="Google Shape;156;g9459ab5eaa_0_0"/>
          <p:cNvSpPr txBox="1"/>
          <p:nvPr/>
        </p:nvSpPr>
        <p:spPr>
          <a:xfrm rot="-5400000">
            <a:off x="-2562728" y="2766120"/>
            <a:ext cx="6111600" cy="1325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5400"/>
              <a:buFont typeface="Open Sans"/>
              <a:buNone/>
            </a:pPr>
            <a:r>
              <a:rPr b="1" lang="en-US" sz="5400" cap="small">
                <a:solidFill>
                  <a:schemeClr val="dk2"/>
                </a:solidFill>
                <a:latin typeface="Open Sans"/>
                <a:ea typeface="Open Sans"/>
                <a:cs typeface="Open Sans"/>
                <a:sym typeface="Open Sans"/>
              </a:rPr>
              <a:t>T</a:t>
            </a:r>
            <a:r>
              <a:rPr b="1" lang="en-US" sz="5400" cap="small">
                <a:solidFill>
                  <a:schemeClr val="dk2"/>
                </a:solidFill>
                <a:latin typeface="Open Sans"/>
                <a:ea typeface="Open Sans"/>
                <a:cs typeface="Open Sans"/>
                <a:sym typeface="Open Sans"/>
              </a:rPr>
              <a:t>abla</a:t>
            </a:r>
            <a:r>
              <a:rPr b="1" lang="en-US" sz="5400" cap="small">
                <a:solidFill>
                  <a:schemeClr val="dk2"/>
                </a:solidFill>
                <a:latin typeface="Open Sans"/>
                <a:ea typeface="Open Sans"/>
                <a:cs typeface="Open Sans"/>
                <a:sym typeface="Open Sans"/>
              </a:rPr>
              <a:t> </a:t>
            </a:r>
            <a:r>
              <a:rPr b="1" lang="en-US" sz="5400" cap="small">
                <a:solidFill>
                  <a:schemeClr val="dk2"/>
                </a:solidFill>
                <a:latin typeface="Open Sans"/>
                <a:ea typeface="Open Sans"/>
                <a:cs typeface="Open Sans"/>
                <a:sym typeface="Open Sans"/>
              </a:rPr>
              <a:t>de</a:t>
            </a:r>
            <a:r>
              <a:rPr b="1" lang="en-US" sz="5400" cap="small">
                <a:solidFill>
                  <a:schemeClr val="dk2"/>
                </a:solidFill>
                <a:latin typeface="Open Sans"/>
                <a:ea typeface="Open Sans"/>
                <a:cs typeface="Open Sans"/>
                <a:sym typeface="Open Sans"/>
              </a:rPr>
              <a:t> C</a:t>
            </a:r>
            <a:r>
              <a:rPr b="1" lang="en-US" sz="5400" cap="small">
                <a:solidFill>
                  <a:schemeClr val="dk2"/>
                </a:solidFill>
                <a:latin typeface="Open Sans"/>
                <a:ea typeface="Open Sans"/>
                <a:cs typeface="Open Sans"/>
                <a:sym typeface="Open Sans"/>
              </a:rPr>
              <a:t>ontenido</a:t>
            </a:r>
            <a:endParaRPr b="1" sz="5400" cap="small">
              <a:solidFill>
                <a:schemeClr val="dk2"/>
              </a:solidFill>
              <a:latin typeface="Open Sans"/>
              <a:ea typeface="Open Sans"/>
              <a:cs typeface="Open Sans"/>
              <a:sym typeface="Open Sans"/>
            </a:endParaRPr>
          </a:p>
        </p:txBody>
      </p:sp>
      <p:pic>
        <p:nvPicPr>
          <p:cNvPr id="157" name="Google Shape;157;g9459ab5eaa_0_0"/>
          <p:cNvPicPr preferRelativeResize="0"/>
          <p:nvPr/>
        </p:nvPicPr>
        <p:blipFill>
          <a:blip r:embed="rId3">
            <a:alphaModFix/>
          </a:blip>
          <a:stretch>
            <a:fillRect/>
          </a:stretch>
        </p:blipFill>
        <p:spPr>
          <a:xfrm>
            <a:off x="3654450" y="2987750"/>
            <a:ext cx="882500" cy="882500"/>
          </a:xfrm>
          <a:prstGeom prst="rect">
            <a:avLst/>
          </a:prstGeom>
          <a:noFill/>
          <a:ln>
            <a:noFill/>
          </a:ln>
        </p:spPr>
      </p:pic>
      <p:pic>
        <p:nvPicPr>
          <p:cNvPr id="158" name="Google Shape;158;g9459ab5eaa_0_0"/>
          <p:cNvPicPr preferRelativeResize="0"/>
          <p:nvPr/>
        </p:nvPicPr>
        <p:blipFill>
          <a:blip r:embed="rId4">
            <a:alphaModFix/>
          </a:blip>
          <a:stretch>
            <a:fillRect/>
          </a:stretch>
        </p:blipFill>
        <p:spPr>
          <a:xfrm>
            <a:off x="5670250" y="2987750"/>
            <a:ext cx="882500" cy="882500"/>
          </a:xfrm>
          <a:prstGeom prst="rect">
            <a:avLst/>
          </a:prstGeom>
          <a:noFill/>
          <a:ln>
            <a:noFill/>
          </a:ln>
        </p:spPr>
      </p:pic>
      <p:pic>
        <p:nvPicPr>
          <p:cNvPr id="159" name="Google Shape;159;g9459ab5eaa_0_0"/>
          <p:cNvPicPr preferRelativeResize="0"/>
          <p:nvPr/>
        </p:nvPicPr>
        <p:blipFill>
          <a:blip r:embed="rId5">
            <a:alphaModFix/>
          </a:blip>
          <a:stretch>
            <a:fillRect/>
          </a:stretch>
        </p:blipFill>
        <p:spPr>
          <a:xfrm>
            <a:off x="7734547" y="3036247"/>
            <a:ext cx="785500" cy="785500"/>
          </a:xfrm>
          <a:prstGeom prst="rect">
            <a:avLst/>
          </a:prstGeom>
          <a:noFill/>
          <a:ln>
            <a:noFill/>
          </a:ln>
        </p:spPr>
      </p:pic>
      <p:pic>
        <p:nvPicPr>
          <p:cNvPr id="160" name="Google Shape;160;g9459ab5eaa_0_0"/>
          <p:cNvPicPr preferRelativeResize="0"/>
          <p:nvPr/>
        </p:nvPicPr>
        <p:blipFill>
          <a:blip r:embed="rId6">
            <a:alphaModFix/>
          </a:blip>
          <a:stretch>
            <a:fillRect/>
          </a:stretch>
        </p:blipFill>
        <p:spPr>
          <a:xfrm>
            <a:off x="9701850" y="2987750"/>
            <a:ext cx="882500" cy="882500"/>
          </a:xfrm>
          <a:prstGeom prst="rect">
            <a:avLst/>
          </a:prstGeom>
          <a:noFill/>
          <a:ln>
            <a:noFill/>
          </a:ln>
        </p:spPr>
      </p:pic>
      <p:pic>
        <p:nvPicPr>
          <p:cNvPr id="161" name="Google Shape;161;g9459ab5eaa_0_0"/>
          <p:cNvPicPr preferRelativeResize="0"/>
          <p:nvPr/>
        </p:nvPicPr>
        <p:blipFill>
          <a:blip r:embed="rId7">
            <a:alphaModFix/>
          </a:blip>
          <a:stretch>
            <a:fillRect/>
          </a:stretch>
        </p:blipFill>
        <p:spPr>
          <a:xfrm>
            <a:off x="1669662" y="2987761"/>
            <a:ext cx="882500" cy="88247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3"/>
          <p:cNvSpPr txBox="1"/>
          <p:nvPr>
            <p:ph type="title"/>
          </p:nvPr>
        </p:nvSpPr>
        <p:spPr>
          <a:xfrm>
            <a:off x="609600" y="274641"/>
            <a:ext cx="10972801" cy="71108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595959"/>
              </a:buClr>
              <a:buSzPts val="3199"/>
              <a:buFont typeface="Calibri"/>
              <a:buNone/>
            </a:pPr>
            <a:r>
              <a:rPr b="1" lang="en-US">
                <a:solidFill>
                  <a:srgbClr val="000000"/>
                </a:solidFill>
              </a:rPr>
              <a:t>Resultados (Parte 1)</a:t>
            </a:r>
            <a:endParaRPr b="1">
              <a:solidFill>
                <a:srgbClr val="000000"/>
              </a:solidFill>
            </a:endParaRPr>
          </a:p>
        </p:txBody>
      </p:sp>
      <p:sp>
        <p:nvSpPr>
          <p:cNvPr id="505" name="Google Shape;505;p3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31/03/2020</a:t>
            </a:r>
            <a:endParaRPr>
              <a:solidFill>
                <a:srgbClr val="888888"/>
              </a:solidFill>
            </a:endParaRPr>
          </a:p>
        </p:txBody>
      </p:sp>
      <p:sp>
        <p:nvSpPr>
          <p:cNvPr id="506" name="Google Shape;506;p33"/>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UNIVERSIDAD INDUSTRIAL DE SANTANDER</a:t>
            </a:r>
            <a:endParaRPr/>
          </a:p>
        </p:txBody>
      </p:sp>
      <p:sp>
        <p:nvSpPr>
          <p:cNvPr id="507" name="Google Shape;507;p33"/>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solidFill>
                  <a:srgbClr val="888888"/>
                </a:solidFill>
              </a:rPr>
              <a:t>‹#›</a:t>
            </a:fld>
            <a:endParaRPr>
              <a:solidFill>
                <a:srgbClr val="888888"/>
              </a:solidFill>
            </a:endParaRPr>
          </a:p>
        </p:txBody>
      </p:sp>
      <p:sp>
        <p:nvSpPr>
          <p:cNvPr id="508" name="Google Shape;508;p33"/>
          <p:cNvSpPr txBox="1"/>
          <p:nvPr/>
        </p:nvSpPr>
        <p:spPr>
          <a:xfrm>
            <a:off x="501375" y="1235525"/>
            <a:ext cx="11459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Calibri"/>
                <a:ea typeface="Calibri"/>
                <a:cs typeface="Calibri"/>
                <a:sym typeface="Calibri"/>
              </a:rPr>
              <a:t>Para el entrenamiento con 16000 y con datos de </a:t>
            </a:r>
            <a:r>
              <a:rPr lang="en-US" sz="2500">
                <a:latin typeface="Calibri"/>
                <a:ea typeface="Calibri"/>
                <a:cs typeface="Calibri"/>
                <a:sym typeface="Calibri"/>
              </a:rPr>
              <a:t>validación</a:t>
            </a:r>
            <a:r>
              <a:rPr lang="en-US" sz="2500">
                <a:latin typeface="Calibri"/>
                <a:ea typeface="Calibri"/>
                <a:cs typeface="Calibri"/>
                <a:sym typeface="Calibri"/>
              </a:rPr>
              <a:t> 2000</a:t>
            </a:r>
            <a:endParaRPr sz="2500">
              <a:latin typeface="Calibri"/>
              <a:ea typeface="Calibri"/>
              <a:cs typeface="Calibri"/>
              <a:sym typeface="Calibri"/>
            </a:endParaRPr>
          </a:p>
        </p:txBody>
      </p:sp>
      <p:pic>
        <p:nvPicPr>
          <p:cNvPr id="509" name="Google Shape;509;p33"/>
          <p:cNvPicPr preferRelativeResize="0"/>
          <p:nvPr/>
        </p:nvPicPr>
        <p:blipFill>
          <a:blip r:embed="rId3">
            <a:alphaModFix/>
          </a:blip>
          <a:stretch>
            <a:fillRect/>
          </a:stretch>
        </p:blipFill>
        <p:spPr>
          <a:xfrm>
            <a:off x="725400" y="1925000"/>
            <a:ext cx="6772275" cy="962025"/>
          </a:xfrm>
          <a:prstGeom prst="rect">
            <a:avLst/>
          </a:prstGeom>
          <a:noFill/>
          <a:ln>
            <a:noFill/>
          </a:ln>
        </p:spPr>
      </p:pic>
      <p:pic>
        <p:nvPicPr>
          <p:cNvPr id="510" name="Google Shape;510;p33"/>
          <p:cNvPicPr preferRelativeResize="0"/>
          <p:nvPr/>
        </p:nvPicPr>
        <p:blipFill>
          <a:blip r:embed="rId4">
            <a:alphaModFix/>
          </a:blip>
          <a:stretch>
            <a:fillRect/>
          </a:stretch>
        </p:blipFill>
        <p:spPr>
          <a:xfrm>
            <a:off x="725400" y="3920600"/>
            <a:ext cx="4219575" cy="2066925"/>
          </a:xfrm>
          <a:prstGeom prst="rect">
            <a:avLst/>
          </a:prstGeom>
          <a:noFill/>
          <a:ln>
            <a:noFill/>
          </a:ln>
        </p:spPr>
      </p:pic>
      <p:sp>
        <p:nvSpPr>
          <p:cNvPr id="511" name="Google Shape;511;p33"/>
          <p:cNvSpPr txBox="1"/>
          <p:nvPr/>
        </p:nvSpPr>
        <p:spPr>
          <a:xfrm>
            <a:off x="501375" y="3079100"/>
            <a:ext cx="8559000" cy="8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Calibri"/>
                <a:ea typeface="Calibri"/>
                <a:cs typeface="Calibri"/>
                <a:sym typeface="Calibri"/>
              </a:rPr>
              <a:t>Pero al probar con datos de otro dataset que usamos como test:</a:t>
            </a:r>
            <a:endParaRPr sz="2500">
              <a:latin typeface="Calibri"/>
              <a:ea typeface="Calibri"/>
              <a:cs typeface="Calibri"/>
              <a:sym typeface="Calibri"/>
            </a:endParaRPr>
          </a:p>
        </p:txBody>
      </p:sp>
      <p:sp>
        <p:nvSpPr>
          <p:cNvPr id="512" name="Google Shape;512;p33"/>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D83234"/>
          </a:solidFill>
          <a:ln>
            <a:noFill/>
          </a:ln>
        </p:spPr>
      </p:sp>
      <p:sp>
        <p:nvSpPr>
          <p:cNvPr id="513" name="Google Shape;513;p33"/>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R</a:t>
            </a:r>
            <a:endParaRPr b="1" sz="1900">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91c5acc408_0_6"/>
          <p:cNvSpPr txBox="1"/>
          <p:nvPr>
            <p:ph type="title"/>
          </p:nvPr>
        </p:nvSpPr>
        <p:spPr>
          <a:xfrm>
            <a:off x="609600" y="274641"/>
            <a:ext cx="10972800" cy="711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accent5"/>
              </a:buClr>
              <a:buSzPts val="3199"/>
              <a:buFont typeface="Calibri"/>
              <a:buNone/>
            </a:pPr>
            <a:r>
              <a:rPr b="1" lang="en-US">
                <a:solidFill>
                  <a:schemeClr val="dk1"/>
                </a:solidFill>
              </a:rPr>
              <a:t>Resultados (Parte 2)</a:t>
            </a:r>
            <a:endParaRPr/>
          </a:p>
        </p:txBody>
      </p:sp>
      <p:sp>
        <p:nvSpPr>
          <p:cNvPr id="520" name="Google Shape;520;g91c5acc408_0_6"/>
          <p:cNvSpPr txBox="1"/>
          <p:nvPr>
            <p:ph idx="12" type="sldNum"/>
          </p:nvPr>
        </p:nvSpPr>
        <p:spPr>
          <a:xfrm>
            <a:off x="8737602"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521" name="Google Shape;521;g91c5acc408_0_6"/>
          <p:cNvSpPr txBox="1"/>
          <p:nvPr/>
        </p:nvSpPr>
        <p:spPr>
          <a:xfrm>
            <a:off x="608800" y="1163900"/>
            <a:ext cx="102063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Calibri"/>
                <a:ea typeface="Calibri"/>
                <a:cs typeface="Calibri"/>
                <a:sym typeface="Calibri"/>
              </a:rPr>
              <a:t>Para un conjunto de entrenamiento de 55286:</a:t>
            </a:r>
            <a:endParaRPr sz="2500">
              <a:latin typeface="Calibri"/>
              <a:ea typeface="Calibri"/>
              <a:cs typeface="Calibri"/>
              <a:sym typeface="Calibri"/>
            </a:endParaRPr>
          </a:p>
        </p:txBody>
      </p:sp>
      <p:pic>
        <p:nvPicPr>
          <p:cNvPr id="522" name="Google Shape;522;g91c5acc408_0_6"/>
          <p:cNvPicPr preferRelativeResize="0"/>
          <p:nvPr/>
        </p:nvPicPr>
        <p:blipFill>
          <a:blip r:embed="rId3">
            <a:alphaModFix/>
          </a:blip>
          <a:stretch>
            <a:fillRect/>
          </a:stretch>
        </p:blipFill>
        <p:spPr>
          <a:xfrm>
            <a:off x="976075" y="2053150"/>
            <a:ext cx="6991350" cy="1066800"/>
          </a:xfrm>
          <a:prstGeom prst="rect">
            <a:avLst/>
          </a:prstGeom>
          <a:noFill/>
          <a:ln>
            <a:noFill/>
          </a:ln>
        </p:spPr>
      </p:pic>
      <p:sp>
        <p:nvSpPr>
          <p:cNvPr id="523" name="Google Shape;523;g91c5acc408_0_6"/>
          <p:cNvSpPr txBox="1"/>
          <p:nvPr/>
        </p:nvSpPr>
        <p:spPr>
          <a:xfrm>
            <a:off x="805750" y="3527475"/>
            <a:ext cx="89529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Calibri"/>
                <a:ea typeface="Calibri"/>
                <a:cs typeface="Calibri"/>
                <a:sym typeface="Calibri"/>
              </a:rPr>
              <a:t>Y en prueba obtuvimos algo </a:t>
            </a:r>
            <a:r>
              <a:rPr lang="en-US" sz="2500">
                <a:latin typeface="Calibri"/>
                <a:ea typeface="Calibri"/>
                <a:cs typeface="Calibri"/>
                <a:sym typeface="Calibri"/>
              </a:rPr>
              <a:t>más</a:t>
            </a:r>
            <a:r>
              <a:rPr lang="en-US" sz="2500">
                <a:latin typeface="Calibri"/>
                <a:ea typeface="Calibri"/>
                <a:cs typeface="Calibri"/>
                <a:sym typeface="Calibri"/>
              </a:rPr>
              <a:t> real:</a:t>
            </a:r>
            <a:endParaRPr sz="2500">
              <a:latin typeface="Calibri"/>
              <a:ea typeface="Calibri"/>
              <a:cs typeface="Calibri"/>
              <a:sym typeface="Calibri"/>
            </a:endParaRPr>
          </a:p>
        </p:txBody>
      </p:sp>
      <p:pic>
        <p:nvPicPr>
          <p:cNvPr id="524" name="Google Shape;524;g91c5acc408_0_6"/>
          <p:cNvPicPr preferRelativeResize="0"/>
          <p:nvPr/>
        </p:nvPicPr>
        <p:blipFill>
          <a:blip r:embed="rId4">
            <a:alphaModFix/>
          </a:blip>
          <a:stretch>
            <a:fillRect/>
          </a:stretch>
        </p:blipFill>
        <p:spPr>
          <a:xfrm>
            <a:off x="976075" y="4294875"/>
            <a:ext cx="3981450" cy="1866900"/>
          </a:xfrm>
          <a:prstGeom prst="rect">
            <a:avLst/>
          </a:prstGeom>
          <a:noFill/>
          <a:ln>
            <a:noFill/>
          </a:ln>
        </p:spPr>
      </p:pic>
      <p:sp>
        <p:nvSpPr>
          <p:cNvPr id="525" name="Google Shape;525;g91c5acc408_0_6"/>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D83234"/>
          </a:solidFill>
          <a:ln>
            <a:noFill/>
          </a:ln>
        </p:spPr>
      </p:sp>
      <p:sp>
        <p:nvSpPr>
          <p:cNvPr id="526" name="Google Shape;526;g91c5acc408_0_6"/>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R</a:t>
            </a:r>
            <a:endParaRPr b="1" sz="1900">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91c5acc408_0_13"/>
          <p:cNvSpPr txBox="1"/>
          <p:nvPr>
            <p:ph idx="1" type="body"/>
          </p:nvPr>
        </p:nvSpPr>
        <p:spPr>
          <a:xfrm>
            <a:off x="537975" y="816101"/>
            <a:ext cx="10814400" cy="795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500"/>
              <a:t>Para el modelo de GRU se obtuvo:</a:t>
            </a:r>
            <a:endParaRPr sz="2500"/>
          </a:p>
        </p:txBody>
      </p:sp>
      <p:sp>
        <p:nvSpPr>
          <p:cNvPr id="533" name="Google Shape;533;g91c5acc408_0_13"/>
          <p:cNvSpPr txBox="1"/>
          <p:nvPr>
            <p:ph idx="12" type="sldNum"/>
          </p:nvPr>
        </p:nvSpPr>
        <p:spPr>
          <a:xfrm>
            <a:off x="8737602"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534" name="Google Shape;534;g91c5acc408_0_13"/>
          <p:cNvPicPr preferRelativeResize="0"/>
          <p:nvPr/>
        </p:nvPicPr>
        <p:blipFill>
          <a:blip r:embed="rId3">
            <a:alphaModFix/>
          </a:blip>
          <a:stretch>
            <a:fillRect/>
          </a:stretch>
        </p:blipFill>
        <p:spPr>
          <a:xfrm>
            <a:off x="635875" y="1978676"/>
            <a:ext cx="7105650" cy="809625"/>
          </a:xfrm>
          <a:prstGeom prst="rect">
            <a:avLst/>
          </a:prstGeom>
          <a:noFill/>
          <a:ln>
            <a:noFill/>
          </a:ln>
        </p:spPr>
      </p:pic>
      <p:pic>
        <p:nvPicPr>
          <p:cNvPr id="535" name="Google Shape;535;g91c5acc408_0_13"/>
          <p:cNvPicPr preferRelativeResize="0"/>
          <p:nvPr/>
        </p:nvPicPr>
        <p:blipFill>
          <a:blip r:embed="rId4">
            <a:alphaModFix/>
          </a:blip>
          <a:stretch>
            <a:fillRect/>
          </a:stretch>
        </p:blipFill>
        <p:spPr>
          <a:xfrm>
            <a:off x="958150" y="4122500"/>
            <a:ext cx="4216675" cy="1913025"/>
          </a:xfrm>
          <a:prstGeom prst="rect">
            <a:avLst/>
          </a:prstGeom>
          <a:noFill/>
          <a:ln>
            <a:noFill/>
          </a:ln>
        </p:spPr>
      </p:pic>
      <p:sp>
        <p:nvSpPr>
          <p:cNvPr id="536" name="Google Shape;536;g91c5acc408_0_13"/>
          <p:cNvSpPr txBox="1"/>
          <p:nvPr/>
        </p:nvSpPr>
        <p:spPr>
          <a:xfrm>
            <a:off x="716250" y="3276800"/>
            <a:ext cx="9597600" cy="6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Calibri"/>
                <a:ea typeface="Calibri"/>
                <a:cs typeface="Calibri"/>
                <a:sym typeface="Calibri"/>
              </a:rPr>
              <a:t>Y en el test, algo muy parecido a lo tratado con la LSTM</a:t>
            </a:r>
            <a:endParaRPr sz="2500">
              <a:latin typeface="Calibri"/>
              <a:ea typeface="Calibri"/>
              <a:cs typeface="Calibri"/>
              <a:sym typeface="Calibri"/>
            </a:endParaRPr>
          </a:p>
        </p:txBody>
      </p:sp>
      <p:sp>
        <p:nvSpPr>
          <p:cNvPr id="537" name="Google Shape;537;g91c5acc408_0_13"/>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D83234"/>
          </a:solidFill>
          <a:ln>
            <a:noFill/>
          </a:ln>
        </p:spPr>
      </p:sp>
      <p:sp>
        <p:nvSpPr>
          <p:cNvPr id="538" name="Google Shape;538;g91c5acc408_0_13"/>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R</a:t>
            </a:r>
            <a:endParaRPr b="1" sz="1900">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6"/>
          <p:cNvSpPr txBox="1"/>
          <p:nvPr>
            <p:ph type="title"/>
          </p:nvPr>
        </p:nvSpPr>
        <p:spPr>
          <a:xfrm>
            <a:off x="609600" y="274641"/>
            <a:ext cx="10972801" cy="71108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595959"/>
              </a:buClr>
              <a:buSzPts val="3199"/>
              <a:buFont typeface="Calibri"/>
              <a:buNone/>
            </a:pPr>
            <a:r>
              <a:rPr b="1" lang="en-US">
                <a:solidFill>
                  <a:srgbClr val="000000"/>
                </a:solidFill>
              </a:rPr>
              <a:t>Conclusiones</a:t>
            </a:r>
            <a:endParaRPr b="1">
              <a:solidFill>
                <a:srgbClr val="000000"/>
              </a:solidFill>
            </a:endParaRPr>
          </a:p>
        </p:txBody>
      </p:sp>
      <p:sp>
        <p:nvSpPr>
          <p:cNvPr id="544" name="Google Shape;544;p36"/>
          <p:cNvSpPr txBox="1"/>
          <p:nvPr>
            <p:ph idx="1" type="body"/>
          </p:nvPr>
        </p:nvSpPr>
        <p:spPr>
          <a:xfrm>
            <a:off x="609600" y="1138426"/>
            <a:ext cx="10972801" cy="4987739"/>
          </a:xfrm>
          <a:prstGeom prst="rect">
            <a:avLst/>
          </a:prstGeom>
          <a:noFill/>
          <a:ln>
            <a:noFill/>
          </a:ln>
        </p:spPr>
        <p:txBody>
          <a:bodyPr anchorCtr="0" anchor="t" bIns="45700" lIns="91425" spcFirstLastPara="1" rIns="91425" wrap="square" tIns="45700">
            <a:noAutofit/>
          </a:bodyPr>
          <a:lstStyle/>
          <a:p>
            <a:pPr indent="-419100" lvl="0" marL="457200" rtl="0" algn="just">
              <a:lnSpc>
                <a:spcPct val="100000"/>
              </a:lnSpc>
              <a:spcBef>
                <a:spcPts val="0"/>
              </a:spcBef>
              <a:spcAft>
                <a:spcPts val="0"/>
              </a:spcAft>
              <a:buSzPts val="3000"/>
              <a:buChar char="•"/>
            </a:pPr>
            <a:r>
              <a:rPr lang="en-US" sz="3000"/>
              <a:t>Hay que realizar un buen </a:t>
            </a:r>
            <a:r>
              <a:rPr lang="en-US" sz="3000"/>
              <a:t>análisis</a:t>
            </a:r>
            <a:r>
              <a:rPr lang="en-US" sz="3000"/>
              <a:t> de </a:t>
            </a:r>
            <a:r>
              <a:rPr lang="en-US" sz="3000"/>
              <a:t>qué</a:t>
            </a:r>
            <a:r>
              <a:rPr lang="en-US" sz="3000"/>
              <a:t> </a:t>
            </a:r>
            <a:r>
              <a:rPr lang="en-US" sz="3000"/>
              <a:t>características</a:t>
            </a:r>
            <a:r>
              <a:rPr lang="en-US" sz="3000"/>
              <a:t> pueden aportar a mi modelo</a:t>
            </a:r>
            <a:endParaRPr sz="3000"/>
          </a:p>
          <a:p>
            <a:pPr indent="-419100" lvl="0" marL="457200" rtl="0" algn="just">
              <a:lnSpc>
                <a:spcPct val="100000"/>
              </a:lnSpc>
              <a:spcBef>
                <a:spcPts val="0"/>
              </a:spcBef>
              <a:spcAft>
                <a:spcPts val="0"/>
              </a:spcAft>
              <a:buSzPts val="3000"/>
              <a:buChar char="•"/>
            </a:pPr>
            <a:r>
              <a:rPr lang="en-US" sz="3000"/>
              <a:t>Realizar un filtrado o preprocesamiento enfocado en resaltar las </a:t>
            </a:r>
            <a:r>
              <a:rPr lang="en-US" sz="3000"/>
              <a:t>características</a:t>
            </a:r>
            <a:r>
              <a:rPr lang="en-US" sz="3000"/>
              <a:t> elegidas.</a:t>
            </a:r>
            <a:endParaRPr sz="3000"/>
          </a:p>
          <a:p>
            <a:pPr indent="-419100" lvl="0" marL="457200" rtl="0" algn="just">
              <a:lnSpc>
                <a:spcPct val="100000"/>
              </a:lnSpc>
              <a:spcBef>
                <a:spcPts val="0"/>
              </a:spcBef>
              <a:spcAft>
                <a:spcPts val="0"/>
              </a:spcAft>
              <a:buSzPts val="3000"/>
              <a:buChar char="•"/>
            </a:pPr>
            <a:r>
              <a:rPr lang="en-US" sz="3000"/>
              <a:t>Los pocos datos disponibles pueden ser insuficientes para entrenar un modelo que </a:t>
            </a:r>
            <a:r>
              <a:rPr lang="en-US" sz="3000"/>
              <a:t>esté</a:t>
            </a:r>
            <a:r>
              <a:rPr lang="en-US" sz="3000"/>
              <a:t> </a:t>
            </a:r>
            <a:r>
              <a:rPr lang="en-US" sz="3000"/>
              <a:t>más</a:t>
            </a:r>
            <a:r>
              <a:rPr lang="en-US" sz="3000"/>
              <a:t> preparado para la entrada de datos test del “mundo real”.</a:t>
            </a:r>
            <a:endParaRPr sz="3000"/>
          </a:p>
          <a:p>
            <a:pPr indent="-419100" lvl="0" marL="457200" rtl="0" algn="just">
              <a:lnSpc>
                <a:spcPct val="100000"/>
              </a:lnSpc>
              <a:spcBef>
                <a:spcPts val="0"/>
              </a:spcBef>
              <a:spcAft>
                <a:spcPts val="0"/>
              </a:spcAft>
              <a:buSzPts val="3000"/>
              <a:buChar char="•"/>
            </a:pPr>
            <a:r>
              <a:rPr lang="en-US" sz="3000"/>
              <a:t>El sobreentrenamiento es posible y en gran cantidad, hay que establecer los métodos aprendidos para reducirlo y lograr un mejor desempeño del modelo.</a:t>
            </a:r>
            <a:endParaRPr sz="3000"/>
          </a:p>
        </p:txBody>
      </p:sp>
      <p:sp>
        <p:nvSpPr>
          <p:cNvPr id="545" name="Google Shape;545;p36"/>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31/03/2020</a:t>
            </a:r>
            <a:endParaRPr>
              <a:solidFill>
                <a:srgbClr val="888888"/>
              </a:solidFill>
            </a:endParaRPr>
          </a:p>
        </p:txBody>
      </p:sp>
      <p:sp>
        <p:nvSpPr>
          <p:cNvPr id="546" name="Google Shape;546;p36"/>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UNIVERSIDAD INDUSTRIAL DE SANTANDER</a:t>
            </a:r>
            <a:endParaRPr/>
          </a:p>
        </p:txBody>
      </p:sp>
      <p:sp>
        <p:nvSpPr>
          <p:cNvPr id="547" name="Google Shape;547;p36"/>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solidFill>
                  <a:srgbClr val="888888"/>
                </a:solidFill>
              </a:rPr>
              <a:t>‹#›</a:t>
            </a:fld>
            <a:endParaRPr>
              <a:solidFill>
                <a:srgbClr val="888888"/>
              </a:solidFill>
            </a:endParaRPr>
          </a:p>
        </p:txBody>
      </p:sp>
      <p:sp>
        <p:nvSpPr>
          <p:cNvPr id="548" name="Google Shape;548;p36"/>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037AB4"/>
          </a:solidFill>
          <a:ln>
            <a:noFill/>
          </a:ln>
        </p:spPr>
      </p:sp>
      <p:sp>
        <p:nvSpPr>
          <p:cNvPr id="549" name="Google Shape;549;p36"/>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C</a:t>
            </a:r>
            <a:endParaRPr b="1" sz="1900">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7"/>
          <p:cNvSpPr txBox="1"/>
          <p:nvPr>
            <p:ph type="title"/>
          </p:nvPr>
        </p:nvSpPr>
        <p:spPr>
          <a:xfrm>
            <a:off x="573807" y="2870634"/>
            <a:ext cx="11222100" cy="711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9600"/>
              <a:buFont typeface="Calibri"/>
              <a:buNone/>
            </a:pPr>
            <a:r>
              <a:rPr lang="en-US" sz="9600"/>
              <a:t>GRACIAS POR SU ATENCIÓN</a:t>
            </a:r>
            <a:endParaRPr/>
          </a:p>
        </p:txBody>
      </p:sp>
      <p:sp>
        <p:nvSpPr>
          <p:cNvPr id="555" name="Google Shape;555;p37"/>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lt1"/>
                </a:solidFill>
              </a:rPr>
              <a:t>31/03/2020</a:t>
            </a:r>
            <a:endParaRPr>
              <a:solidFill>
                <a:schemeClr val="lt1"/>
              </a:solidFill>
            </a:endParaRPr>
          </a:p>
        </p:txBody>
      </p:sp>
      <p:sp>
        <p:nvSpPr>
          <p:cNvPr id="556" name="Google Shape;556;p37"/>
          <p:cNvSpPr txBox="1"/>
          <p:nvPr>
            <p:ph idx="11" type="ftr"/>
          </p:nvPr>
        </p:nvSpPr>
        <p:spPr>
          <a:xfrm>
            <a:off x="4165601" y="6356353"/>
            <a:ext cx="386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lt1"/>
                </a:solidFill>
              </a:rPr>
              <a:t>UNIVERSIDAD INDUSTRIAL DE SANTANDER</a:t>
            </a:r>
            <a:endParaRPr/>
          </a:p>
        </p:txBody>
      </p:sp>
      <p:sp>
        <p:nvSpPr>
          <p:cNvPr id="557" name="Google Shape;557;p37"/>
          <p:cNvSpPr txBox="1"/>
          <p:nvPr>
            <p:ph idx="12" type="sldNum"/>
          </p:nvPr>
        </p:nvSpPr>
        <p:spPr>
          <a:xfrm>
            <a:off x="8737602"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solidFill>
                  <a:schemeClr val="lt1"/>
                </a:solidFill>
              </a:rPr>
              <a:t>‹#›</a:t>
            </a:fld>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8"/>
          <p:cNvSpPr txBox="1"/>
          <p:nvPr>
            <p:ph type="title"/>
          </p:nvPr>
        </p:nvSpPr>
        <p:spPr>
          <a:xfrm>
            <a:off x="609600" y="274641"/>
            <a:ext cx="10972800" cy="711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Referencias</a:t>
            </a:r>
            <a:endParaRPr/>
          </a:p>
        </p:txBody>
      </p:sp>
      <p:sp>
        <p:nvSpPr>
          <p:cNvPr id="564" name="Google Shape;564;p38"/>
          <p:cNvSpPr txBox="1"/>
          <p:nvPr>
            <p:ph idx="12" type="sldNum"/>
          </p:nvPr>
        </p:nvSpPr>
        <p:spPr>
          <a:xfrm>
            <a:off x="8737602"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565" name="Google Shape;565;p38"/>
          <p:cNvSpPr txBox="1"/>
          <p:nvPr>
            <p:ph idx="1" type="body"/>
          </p:nvPr>
        </p:nvSpPr>
        <p:spPr>
          <a:xfrm>
            <a:off x="609600" y="1138426"/>
            <a:ext cx="10972800" cy="4987800"/>
          </a:xfrm>
          <a:prstGeom prst="rect">
            <a:avLst/>
          </a:prstGeom>
          <a:noFill/>
          <a:ln>
            <a:noFill/>
          </a:ln>
        </p:spPr>
        <p:txBody>
          <a:bodyPr anchorCtr="0" anchor="t" bIns="45700" lIns="91425" spcFirstLastPara="1" rIns="91425" wrap="square" tIns="45700">
            <a:noAutofit/>
          </a:bodyPr>
          <a:lstStyle/>
          <a:p>
            <a:pPr indent="-349250" lvl="0" marL="457200" rtl="0" algn="just">
              <a:lnSpc>
                <a:spcPct val="115000"/>
              </a:lnSpc>
              <a:spcBef>
                <a:spcPts val="1200"/>
              </a:spcBef>
              <a:spcAft>
                <a:spcPts val="0"/>
              </a:spcAft>
              <a:buSzPts val="1900"/>
              <a:buChar char="●"/>
            </a:pPr>
            <a:r>
              <a:rPr lang="en-US" sz="1900">
                <a:latin typeface="Arial"/>
                <a:ea typeface="Arial"/>
                <a:cs typeface="Arial"/>
                <a:sym typeface="Arial"/>
              </a:rPr>
              <a:t>Procesamiento del Lenguaje Natural (PLN o NLP): qué es y para qué se utiliza [</a:t>
            </a:r>
            <a:r>
              <a:rPr lang="en-US" sz="1900" u="sng">
                <a:solidFill>
                  <a:schemeClr val="hlink"/>
                </a:solidFill>
                <a:latin typeface="Arial"/>
                <a:ea typeface="Arial"/>
                <a:cs typeface="Arial"/>
                <a:sym typeface="Arial"/>
                <a:hlinkClick r:id="rId3"/>
              </a:rPr>
              <a:t>++</a:t>
            </a:r>
            <a:r>
              <a:rPr lang="en-US" sz="1900">
                <a:latin typeface="Arial"/>
                <a:ea typeface="Arial"/>
                <a:cs typeface="Arial"/>
                <a:sym typeface="Arial"/>
              </a:rPr>
              <a:t>]</a:t>
            </a:r>
            <a:endParaRPr sz="1900">
              <a:latin typeface="Arial"/>
              <a:ea typeface="Arial"/>
              <a:cs typeface="Arial"/>
              <a:sym typeface="Arial"/>
            </a:endParaRPr>
          </a:p>
          <a:p>
            <a:pPr indent="-349250" lvl="0" marL="457200" rtl="0" algn="just">
              <a:lnSpc>
                <a:spcPct val="115000"/>
              </a:lnSpc>
              <a:spcBef>
                <a:spcPts val="0"/>
              </a:spcBef>
              <a:spcAft>
                <a:spcPts val="0"/>
              </a:spcAft>
              <a:buSzPts val="1900"/>
              <a:buChar char="●"/>
            </a:pPr>
            <a:r>
              <a:rPr lang="en-US" sz="1900">
                <a:latin typeface="Arial"/>
                <a:ea typeface="Arial"/>
                <a:cs typeface="Arial"/>
                <a:sym typeface="Arial"/>
              </a:rPr>
              <a:t>Su guía para el procesamiento del lenguaje natural (NLP) [</a:t>
            </a:r>
            <a:r>
              <a:rPr lang="en-US" sz="1900" u="sng">
                <a:solidFill>
                  <a:schemeClr val="hlink"/>
                </a:solidFill>
                <a:latin typeface="Arial"/>
                <a:ea typeface="Arial"/>
                <a:cs typeface="Arial"/>
                <a:sym typeface="Arial"/>
                <a:hlinkClick r:id="rId4"/>
              </a:rPr>
              <a:t>++</a:t>
            </a:r>
            <a:r>
              <a:rPr lang="en-US" sz="1900">
                <a:latin typeface="Arial"/>
                <a:ea typeface="Arial"/>
                <a:cs typeface="Arial"/>
                <a:sym typeface="Arial"/>
              </a:rPr>
              <a:t>]</a:t>
            </a:r>
            <a:endParaRPr sz="1900">
              <a:latin typeface="Arial"/>
              <a:ea typeface="Arial"/>
              <a:cs typeface="Arial"/>
              <a:sym typeface="Arial"/>
            </a:endParaRPr>
          </a:p>
          <a:p>
            <a:pPr indent="-349250" lvl="0" marL="457200" rtl="0" algn="just">
              <a:lnSpc>
                <a:spcPct val="115000"/>
              </a:lnSpc>
              <a:spcBef>
                <a:spcPts val="0"/>
              </a:spcBef>
              <a:spcAft>
                <a:spcPts val="0"/>
              </a:spcAft>
              <a:buSzPts val="1900"/>
              <a:buChar char="●"/>
            </a:pPr>
            <a:r>
              <a:rPr lang="en-US" sz="1900">
                <a:latin typeface="Arial"/>
                <a:ea typeface="Arial"/>
                <a:cs typeface="Arial"/>
                <a:sym typeface="Arial"/>
              </a:rPr>
              <a:t>Uso del aprendizaje automático para el análisis de sentimientos: una inmersión profunda [</a:t>
            </a:r>
            <a:r>
              <a:rPr lang="en-US" sz="1900" u="sng">
                <a:solidFill>
                  <a:schemeClr val="hlink"/>
                </a:solidFill>
                <a:latin typeface="Arial"/>
                <a:ea typeface="Arial"/>
                <a:cs typeface="Arial"/>
                <a:sym typeface="Arial"/>
                <a:hlinkClick r:id="rId5"/>
              </a:rPr>
              <a:t>++</a:t>
            </a:r>
            <a:r>
              <a:rPr lang="en-US" sz="1900">
                <a:latin typeface="Arial"/>
                <a:ea typeface="Arial"/>
                <a:cs typeface="Arial"/>
                <a:sym typeface="Arial"/>
              </a:rPr>
              <a:t>]</a:t>
            </a:r>
            <a:endParaRPr sz="1900">
              <a:latin typeface="Arial"/>
              <a:ea typeface="Arial"/>
              <a:cs typeface="Arial"/>
              <a:sym typeface="Arial"/>
            </a:endParaRPr>
          </a:p>
          <a:p>
            <a:pPr indent="-349250" lvl="0" marL="457200" rtl="0" algn="just">
              <a:lnSpc>
                <a:spcPct val="115000"/>
              </a:lnSpc>
              <a:spcBef>
                <a:spcPts val="0"/>
              </a:spcBef>
              <a:spcAft>
                <a:spcPts val="0"/>
              </a:spcAft>
              <a:buClr>
                <a:srgbClr val="212121"/>
              </a:buClr>
              <a:buSzPts val="1900"/>
              <a:buFont typeface="Roboto"/>
              <a:buChar char="●"/>
            </a:pPr>
            <a:r>
              <a:rPr lang="en-US" sz="1900">
                <a:solidFill>
                  <a:srgbClr val="212121"/>
                </a:solidFill>
                <a:highlight>
                  <a:srgbClr val="FFFFFF"/>
                </a:highlight>
                <a:latin typeface="Roboto"/>
                <a:ea typeface="Roboto"/>
                <a:cs typeface="Roboto"/>
                <a:sym typeface="Roboto"/>
              </a:rPr>
              <a:t>Sentiment analysis [</a:t>
            </a:r>
            <a:r>
              <a:rPr lang="en-US" sz="1900" u="sng">
                <a:solidFill>
                  <a:schemeClr val="hlink"/>
                </a:solidFill>
                <a:highlight>
                  <a:srgbClr val="FFFFFF"/>
                </a:highlight>
                <a:latin typeface="Roboto"/>
                <a:ea typeface="Roboto"/>
                <a:cs typeface="Roboto"/>
                <a:sym typeface="Roboto"/>
                <a:hlinkClick r:id="rId6"/>
              </a:rPr>
              <a:t>++</a:t>
            </a:r>
            <a:r>
              <a:rPr lang="en-US" sz="1900">
                <a:solidFill>
                  <a:srgbClr val="212121"/>
                </a:solidFill>
                <a:highlight>
                  <a:srgbClr val="FFFFFF"/>
                </a:highlight>
                <a:latin typeface="Roboto"/>
                <a:ea typeface="Roboto"/>
                <a:cs typeface="Roboto"/>
                <a:sym typeface="Roboto"/>
              </a:rPr>
              <a:t>]</a:t>
            </a:r>
            <a:endParaRPr sz="1900">
              <a:solidFill>
                <a:srgbClr val="212121"/>
              </a:solidFill>
              <a:highlight>
                <a:srgbClr val="FFFFFF"/>
              </a:highlight>
              <a:latin typeface="Roboto"/>
              <a:ea typeface="Roboto"/>
              <a:cs typeface="Roboto"/>
              <a:sym typeface="Roboto"/>
            </a:endParaRPr>
          </a:p>
          <a:p>
            <a:pPr indent="-349250" lvl="0" marL="457200" rtl="0" algn="just">
              <a:lnSpc>
                <a:spcPct val="115000"/>
              </a:lnSpc>
              <a:spcBef>
                <a:spcPts val="0"/>
              </a:spcBef>
              <a:spcAft>
                <a:spcPts val="0"/>
              </a:spcAft>
              <a:buClr>
                <a:srgbClr val="212121"/>
              </a:buClr>
              <a:buSzPts val="1900"/>
              <a:buFont typeface="Roboto"/>
              <a:buChar char="●"/>
            </a:pPr>
            <a:r>
              <a:rPr lang="en-US" sz="1900">
                <a:solidFill>
                  <a:srgbClr val="212121"/>
                </a:solidFill>
                <a:highlight>
                  <a:srgbClr val="FFFFFF"/>
                </a:highlight>
                <a:latin typeface="Roboto"/>
                <a:ea typeface="Roboto"/>
                <a:cs typeface="Roboto"/>
                <a:sym typeface="Roboto"/>
              </a:rPr>
              <a:t>Classify Emotions in text with BERT [</a:t>
            </a:r>
            <a:r>
              <a:rPr lang="en-US" sz="1900" u="sng">
                <a:solidFill>
                  <a:schemeClr val="hlink"/>
                </a:solidFill>
                <a:highlight>
                  <a:srgbClr val="FFFFFF"/>
                </a:highlight>
                <a:latin typeface="Roboto"/>
                <a:ea typeface="Roboto"/>
                <a:cs typeface="Roboto"/>
                <a:sym typeface="Roboto"/>
                <a:hlinkClick r:id="rId7"/>
              </a:rPr>
              <a:t>++</a:t>
            </a:r>
            <a:r>
              <a:rPr lang="en-US" sz="1900">
                <a:solidFill>
                  <a:srgbClr val="212121"/>
                </a:solidFill>
                <a:highlight>
                  <a:srgbClr val="FFFFFF"/>
                </a:highlight>
                <a:latin typeface="Roboto"/>
                <a:ea typeface="Roboto"/>
                <a:cs typeface="Roboto"/>
                <a:sym typeface="Roboto"/>
              </a:rPr>
              <a:t>]</a:t>
            </a:r>
            <a:endParaRPr sz="1900">
              <a:solidFill>
                <a:srgbClr val="212121"/>
              </a:solidFill>
              <a:highlight>
                <a:srgbClr val="FFFFFF"/>
              </a:highlight>
              <a:latin typeface="Roboto"/>
              <a:ea typeface="Roboto"/>
              <a:cs typeface="Roboto"/>
              <a:sym typeface="Roboto"/>
            </a:endParaRPr>
          </a:p>
          <a:p>
            <a:pPr indent="-349250" lvl="0" marL="457200" rtl="0" algn="just">
              <a:lnSpc>
                <a:spcPct val="115000"/>
              </a:lnSpc>
              <a:spcBef>
                <a:spcPts val="0"/>
              </a:spcBef>
              <a:spcAft>
                <a:spcPts val="0"/>
              </a:spcAft>
              <a:buClr>
                <a:srgbClr val="212121"/>
              </a:buClr>
              <a:buSzPts val="1900"/>
              <a:buFont typeface="Roboto"/>
              <a:buChar char="●"/>
            </a:pPr>
            <a:r>
              <a:rPr lang="en-US" sz="1900">
                <a:solidFill>
                  <a:srgbClr val="212121"/>
                </a:solidFill>
                <a:highlight>
                  <a:srgbClr val="FFFFFF"/>
                </a:highlight>
                <a:latin typeface="Roboto"/>
                <a:ea typeface="Roboto"/>
                <a:cs typeface="Roboto"/>
                <a:sym typeface="Roboto"/>
              </a:rPr>
              <a:t>NLP-News [</a:t>
            </a:r>
            <a:r>
              <a:rPr lang="en-US" sz="1900" u="sng">
                <a:solidFill>
                  <a:schemeClr val="hlink"/>
                </a:solidFill>
                <a:highlight>
                  <a:srgbClr val="FFFFFF"/>
                </a:highlight>
                <a:latin typeface="Roboto"/>
                <a:ea typeface="Roboto"/>
                <a:cs typeface="Roboto"/>
                <a:sym typeface="Roboto"/>
                <a:hlinkClick r:id="rId8"/>
              </a:rPr>
              <a:t>++</a:t>
            </a:r>
            <a:r>
              <a:rPr lang="en-US" sz="1900">
                <a:solidFill>
                  <a:srgbClr val="212121"/>
                </a:solidFill>
                <a:highlight>
                  <a:srgbClr val="FFFFFF"/>
                </a:highlight>
                <a:latin typeface="Roboto"/>
                <a:ea typeface="Roboto"/>
                <a:cs typeface="Roboto"/>
                <a:sym typeface="Roboto"/>
              </a:rPr>
              <a:t>]</a:t>
            </a:r>
            <a:endParaRPr sz="1900">
              <a:solidFill>
                <a:srgbClr val="212121"/>
              </a:solidFill>
              <a:highlight>
                <a:srgbClr val="FFFFFF"/>
              </a:highlight>
              <a:latin typeface="Roboto"/>
              <a:ea typeface="Roboto"/>
              <a:cs typeface="Roboto"/>
              <a:sym typeface="Roboto"/>
            </a:endParaRPr>
          </a:p>
          <a:p>
            <a:pPr indent="-349250" lvl="0" marL="457200" rtl="0" algn="just">
              <a:lnSpc>
                <a:spcPct val="115000"/>
              </a:lnSpc>
              <a:spcBef>
                <a:spcPts val="0"/>
              </a:spcBef>
              <a:spcAft>
                <a:spcPts val="0"/>
              </a:spcAft>
              <a:buClr>
                <a:srgbClr val="212121"/>
              </a:buClr>
              <a:buSzPts val="1900"/>
              <a:buFont typeface="Roboto"/>
              <a:buChar char="●"/>
            </a:pPr>
            <a:r>
              <a:rPr lang="en-US" sz="1900">
                <a:solidFill>
                  <a:srgbClr val="212121"/>
                </a:solidFill>
                <a:highlight>
                  <a:srgbClr val="FFFFFF"/>
                </a:highlight>
                <a:latin typeface="Roboto"/>
                <a:ea typeface="Roboto"/>
                <a:cs typeface="Roboto"/>
                <a:sym typeface="Roboto"/>
              </a:rPr>
              <a:t>Where can I get an Emotion Dataset which contains phrases and their associated emotions ? [</a:t>
            </a:r>
            <a:r>
              <a:rPr lang="en-US" sz="1900" u="sng">
                <a:solidFill>
                  <a:schemeClr val="hlink"/>
                </a:solidFill>
                <a:highlight>
                  <a:srgbClr val="FFFFFF"/>
                </a:highlight>
                <a:latin typeface="Roboto"/>
                <a:ea typeface="Roboto"/>
                <a:cs typeface="Roboto"/>
                <a:sym typeface="Roboto"/>
                <a:hlinkClick r:id="rId9"/>
              </a:rPr>
              <a:t>++</a:t>
            </a:r>
            <a:r>
              <a:rPr lang="en-US" sz="1900">
                <a:solidFill>
                  <a:srgbClr val="212121"/>
                </a:solidFill>
                <a:highlight>
                  <a:srgbClr val="FFFFFF"/>
                </a:highlight>
                <a:latin typeface="Roboto"/>
                <a:ea typeface="Roboto"/>
                <a:cs typeface="Roboto"/>
                <a:sym typeface="Roboto"/>
              </a:rPr>
              <a:t>]</a:t>
            </a:r>
            <a:endParaRPr sz="1900">
              <a:solidFill>
                <a:srgbClr val="212121"/>
              </a:solidFill>
              <a:highlight>
                <a:srgbClr val="FFFFFF"/>
              </a:highlight>
              <a:latin typeface="Roboto"/>
              <a:ea typeface="Roboto"/>
              <a:cs typeface="Roboto"/>
              <a:sym typeface="Roboto"/>
            </a:endParaRPr>
          </a:p>
          <a:p>
            <a:pPr indent="-349250" lvl="0" marL="457200" rtl="0" algn="just">
              <a:lnSpc>
                <a:spcPct val="115000"/>
              </a:lnSpc>
              <a:spcBef>
                <a:spcPts val="0"/>
              </a:spcBef>
              <a:spcAft>
                <a:spcPts val="0"/>
              </a:spcAft>
              <a:buClr>
                <a:srgbClr val="212121"/>
              </a:buClr>
              <a:buSzPts val="1900"/>
              <a:buFont typeface="Roboto"/>
              <a:buChar char="●"/>
            </a:pPr>
            <a:r>
              <a:rPr lang="en-US" sz="1900">
                <a:solidFill>
                  <a:srgbClr val="212121"/>
                </a:solidFill>
                <a:highlight>
                  <a:srgbClr val="FFFFFF"/>
                </a:highlight>
                <a:latin typeface="Roboto"/>
                <a:ea typeface="Roboto"/>
                <a:cs typeface="Roboto"/>
                <a:sym typeface="Roboto"/>
              </a:rPr>
              <a:t>WASSA-2017 Shared Task on Emotion Intensity (EmoInt) [</a:t>
            </a:r>
            <a:r>
              <a:rPr lang="en-US" sz="1900" u="sng">
                <a:solidFill>
                  <a:schemeClr val="hlink"/>
                </a:solidFill>
                <a:highlight>
                  <a:srgbClr val="FFFFFF"/>
                </a:highlight>
                <a:latin typeface="Roboto"/>
                <a:ea typeface="Roboto"/>
                <a:cs typeface="Roboto"/>
                <a:sym typeface="Roboto"/>
                <a:hlinkClick r:id="rId10"/>
              </a:rPr>
              <a:t>++</a:t>
            </a:r>
            <a:r>
              <a:rPr lang="en-US" sz="1900">
                <a:solidFill>
                  <a:srgbClr val="212121"/>
                </a:solidFill>
                <a:highlight>
                  <a:srgbClr val="FFFFFF"/>
                </a:highlight>
                <a:latin typeface="Roboto"/>
                <a:ea typeface="Roboto"/>
                <a:cs typeface="Roboto"/>
                <a:sym typeface="Roboto"/>
              </a:rPr>
              <a:t>]</a:t>
            </a:r>
            <a:endParaRPr sz="1900">
              <a:solidFill>
                <a:srgbClr val="212121"/>
              </a:solidFill>
              <a:highlight>
                <a:srgbClr val="FFFFFF"/>
              </a:highlight>
              <a:latin typeface="Roboto"/>
              <a:ea typeface="Roboto"/>
              <a:cs typeface="Roboto"/>
              <a:sym typeface="Roboto"/>
            </a:endParaRPr>
          </a:p>
          <a:p>
            <a:pPr indent="-349250" lvl="0" marL="457200" rtl="0" algn="just">
              <a:lnSpc>
                <a:spcPct val="115000"/>
              </a:lnSpc>
              <a:spcBef>
                <a:spcPts val="0"/>
              </a:spcBef>
              <a:spcAft>
                <a:spcPts val="0"/>
              </a:spcAft>
              <a:buClr>
                <a:srgbClr val="212121"/>
              </a:buClr>
              <a:buSzPts val="1900"/>
              <a:buFont typeface="Roboto"/>
              <a:buChar char="●"/>
            </a:pPr>
            <a:r>
              <a:rPr lang="en-US" sz="1900">
                <a:solidFill>
                  <a:srgbClr val="212121"/>
                </a:solidFill>
                <a:highlight>
                  <a:srgbClr val="FFFFFF"/>
                </a:highlight>
                <a:latin typeface="Roboto"/>
                <a:ea typeface="Roboto"/>
                <a:cs typeface="Roboto"/>
                <a:sym typeface="Roboto"/>
              </a:rPr>
              <a:t>lukasgarbas/nlp-text-emotion [</a:t>
            </a:r>
            <a:r>
              <a:rPr lang="en-US" sz="1900" u="sng">
                <a:solidFill>
                  <a:schemeClr val="hlink"/>
                </a:solidFill>
                <a:highlight>
                  <a:srgbClr val="FFFFFF"/>
                </a:highlight>
                <a:latin typeface="Roboto"/>
                <a:ea typeface="Roboto"/>
                <a:cs typeface="Roboto"/>
                <a:sym typeface="Roboto"/>
                <a:hlinkClick r:id="rId11"/>
              </a:rPr>
              <a:t>++</a:t>
            </a:r>
            <a:r>
              <a:rPr lang="en-US" sz="1900">
                <a:solidFill>
                  <a:srgbClr val="212121"/>
                </a:solidFill>
                <a:highlight>
                  <a:srgbClr val="FFFFFF"/>
                </a:highlight>
                <a:latin typeface="Roboto"/>
                <a:ea typeface="Roboto"/>
                <a:cs typeface="Roboto"/>
                <a:sym typeface="Roboto"/>
              </a:rPr>
              <a:t>]</a:t>
            </a:r>
            <a:endParaRPr sz="1900">
              <a:solidFill>
                <a:srgbClr val="212121"/>
              </a:solidFill>
              <a:highlight>
                <a:srgbClr val="FFFFFF"/>
              </a:highlight>
              <a:latin typeface="Roboto"/>
              <a:ea typeface="Roboto"/>
              <a:cs typeface="Roboto"/>
              <a:sym typeface="Roboto"/>
            </a:endParaRPr>
          </a:p>
          <a:p>
            <a:pPr indent="-349250" lvl="0" marL="457200" rtl="0" algn="just">
              <a:lnSpc>
                <a:spcPct val="115000"/>
              </a:lnSpc>
              <a:spcBef>
                <a:spcPts val="0"/>
              </a:spcBef>
              <a:spcAft>
                <a:spcPts val="0"/>
              </a:spcAft>
              <a:buClr>
                <a:srgbClr val="212121"/>
              </a:buClr>
              <a:buSzPts val="1900"/>
              <a:buFont typeface="Roboto"/>
              <a:buChar char="●"/>
            </a:pPr>
            <a:r>
              <a:rPr lang="en-US" sz="1900">
                <a:solidFill>
                  <a:srgbClr val="212121"/>
                </a:solidFill>
                <a:highlight>
                  <a:srgbClr val="FFFFFF"/>
                </a:highlight>
                <a:latin typeface="Roboto"/>
                <a:ea typeface="Roboto"/>
                <a:cs typeface="Roboto"/>
                <a:sym typeface="Roboto"/>
              </a:rPr>
              <a:t>rgap/simbig2016-facebook-reactions [</a:t>
            </a:r>
            <a:r>
              <a:rPr lang="en-US" sz="1900" u="sng">
                <a:solidFill>
                  <a:schemeClr val="hlink"/>
                </a:solidFill>
                <a:highlight>
                  <a:srgbClr val="FFFFFF"/>
                </a:highlight>
                <a:latin typeface="Roboto"/>
                <a:ea typeface="Roboto"/>
                <a:cs typeface="Roboto"/>
                <a:sym typeface="Roboto"/>
                <a:hlinkClick r:id="rId12"/>
              </a:rPr>
              <a:t>++</a:t>
            </a:r>
            <a:r>
              <a:rPr lang="en-US" sz="1900">
                <a:solidFill>
                  <a:srgbClr val="212121"/>
                </a:solidFill>
                <a:highlight>
                  <a:srgbClr val="FFFFFF"/>
                </a:highlight>
                <a:latin typeface="Roboto"/>
                <a:ea typeface="Roboto"/>
                <a:cs typeface="Roboto"/>
                <a:sym typeface="Roboto"/>
              </a:rPr>
              <a:t>]</a:t>
            </a:r>
            <a:endParaRPr sz="1900">
              <a:solidFill>
                <a:srgbClr val="212121"/>
              </a:solidFill>
              <a:highlight>
                <a:srgbClr val="FFFFFF"/>
              </a:highlight>
              <a:latin typeface="Roboto"/>
              <a:ea typeface="Roboto"/>
              <a:cs typeface="Roboto"/>
              <a:sym typeface="Roboto"/>
            </a:endParaRPr>
          </a:p>
          <a:p>
            <a:pPr indent="-349250" lvl="0" marL="457200" rtl="0" algn="just">
              <a:lnSpc>
                <a:spcPct val="115000"/>
              </a:lnSpc>
              <a:spcBef>
                <a:spcPts val="0"/>
              </a:spcBef>
              <a:spcAft>
                <a:spcPts val="0"/>
              </a:spcAft>
              <a:buClr>
                <a:srgbClr val="212121"/>
              </a:buClr>
              <a:buSzPts val="1900"/>
              <a:buFont typeface="Roboto"/>
              <a:buChar char="●"/>
            </a:pPr>
            <a:r>
              <a:rPr lang="en-US" sz="1900">
                <a:solidFill>
                  <a:srgbClr val="212121"/>
                </a:solidFill>
                <a:highlight>
                  <a:srgbClr val="FFFFFF"/>
                </a:highlight>
                <a:latin typeface="Roboto"/>
                <a:ea typeface="Roboto"/>
                <a:cs typeface="Roboto"/>
                <a:sym typeface="Roboto"/>
              </a:rPr>
              <a:t>Trump's Facebook Statuses [</a:t>
            </a:r>
            <a:r>
              <a:rPr lang="en-US" sz="1900" u="sng">
                <a:solidFill>
                  <a:schemeClr val="hlink"/>
                </a:solidFill>
                <a:highlight>
                  <a:srgbClr val="FFFFFF"/>
                </a:highlight>
                <a:latin typeface="Roboto"/>
                <a:ea typeface="Roboto"/>
                <a:cs typeface="Roboto"/>
                <a:sym typeface="Roboto"/>
                <a:hlinkClick r:id="rId13"/>
              </a:rPr>
              <a:t>++</a:t>
            </a:r>
            <a:r>
              <a:rPr lang="en-US" sz="1900">
                <a:solidFill>
                  <a:srgbClr val="212121"/>
                </a:solidFill>
                <a:highlight>
                  <a:srgbClr val="FFFFFF"/>
                </a:highlight>
                <a:latin typeface="Roboto"/>
                <a:ea typeface="Roboto"/>
                <a:cs typeface="Roboto"/>
                <a:sym typeface="Roboto"/>
              </a:rPr>
              <a:t>]</a:t>
            </a:r>
            <a:endParaRPr sz="1900">
              <a:solidFill>
                <a:srgbClr val="212121"/>
              </a:solidFill>
              <a:highlight>
                <a:srgbClr val="FFFFFF"/>
              </a:highlight>
              <a:latin typeface="Roboto"/>
              <a:ea typeface="Roboto"/>
              <a:cs typeface="Roboto"/>
              <a:sym typeface="Roboto"/>
            </a:endParaRPr>
          </a:p>
          <a:p>
            <a:pPr indent="-349250" lvl="0" marL="457200" rtl="0" algn="just">
              <a:lnSpc>
                <a:spcPct val="115000"/>
              </a:lnSpc>
              <a:spcBef>
                <a:spcPts val="0"/>
              </a:spcBef>
              <a:spcAft>
                <a:spcPts val="0"/>
              </a:spcAft>
              <a:buClr>
                <a:srgbClr val="212121"/>
              </a:buClr>
              <a:buSzPts val="1900"/>
              <a:buFont typeface="Roboto"/>
              <a:buChar char="●"/>
            </a:pPr>
            <a:r>
              <a:rPr lang="en-US" sz="1900">
                <a:solidFill>
                  <a:srgbClr val="212121"/>
                </a:solidFill>
                <a:highlight>
                  <a:srgbClr val="FFFFFF"/>
                </a:highlight>
                <a:latin typeface="Roboto"/>
                <a:ea typeface="Roboto"/>
                <a:cs typeface="Roboto"/>
                <a:sym typeface="Roboto"/>
              </a:rPr>
              <a:t>Facebook Reactions [</a:t>
            </a:r>
            <a:r>
              <a:rPr lang="en-US" sz="1900" u="sng">
                <a:solidFill>
                  <a:schemeClr val="hlink"/>
                </a:solidFill>
                <a:highlight>
                  <a:srgbClr val="FFFFFF"/>
                </a:highlight>
                <a:latin typeface="Roboto"/>
                <a:ea typeface="Roboto"/>
                <a:cs typeface="Roboto"/>
                <a:sym typeface="Roboto"/>
                <a:hlinkClick r:id="rId14"/>
              </a:rPr>
              <a:t>++</a:t>
            </a:r>
            <a:r>
              <a:rPr lang="en-US" sz="1900">
                <a:solidFill>
                  <a:srgbClr val="212121"/>
                </a:solidFill>
                <a:highlight>
                  <a:srgbClr val="FFFFFF"/>
                </a:highlight>
                <a:latin typeface="Roboto"/>
                <a:ea typeface="Roboto"/>
                <a:cs typeface="Roboto"/>
                <a:sym typeface="Roboto"/>
              </a:rPr>
              <a:t>]</a:t>
            </a:r>
            <a:endParaRPr sz="1900">
              <a:solidFill>
                <a:srgbClr val="212121"/>
              </a:solidFill>
              <a:highlight>
                <a:srgbClr val="FFFFFF"/>
              </a:highlight>
              <a:latin typeface="Roboto"/>
              <a:ea typeface="Roboto"/>
              <a:cs typeface="Roboto"/>
              <a:sym typeface="Roboto"/>
            </a:endParaRPr>
          </a:p>
          <a:p>
            <a:pPr indent="-349250" lvl="0" marL="457200" rtl="0" algn="just">
              <a:lnSpc>
                <a:spcPct val="115000"/>
              </a:lnSpc>
              <a:spcBef>
                <a:spcPts val="0"/>
              </a:spcBef>
              <a:spcAft>
                <a:spcPts val="0"/>
              </a:spcAft>
              <a:buClr>
                <a:srgbClr val="212121"/>
              </a:buClr>
              <a:buSzPts val="1900"/>
              <a:buFont typeface="Roboto"/>
              <a:buChar char="●"/>
            </a:pPr>
            <a:r>
              <a:rPr lang="en-US" sz="1900">
                <a:solidFill>
                  <a:srgbClr val="212121"/>
                </a:solidFill>
                <a:highlight>
                  <a:srgbClr val="FFFFFF"/>
                </a:highlight>
                <a:latin typeface="Roboto"/>
                <a:ea typeface="Roboto"/>
                <a:cs typeface="Roboto"/>
                <a:sym typeface="Roboto"/>
              </a:rPr>
              <a:t>2012-2016 Facebook Posts [</a:t>
            </a:r>
            <a:r>
              <a:rPr lang="en-US" sz="1900" u="sng">
                <a:solidFill>
                  <a:schemeClr val="hlink"/>
                </a:solidFill>
                <a:highlight>
                  <a:srgbClr val="FFFFFF"/>
                </a:highlight>
                <a:latin typeface="Roboto"/>
                <a:ea typeface="Roboto"/>
                <a:cs typeface="Roboto"/>
                <a:sym typeface="Roboto"/>
                <a:hlinkClick r:id="rId15"/>
              </a:rPr>
              <a:t>++</a:t>
            </a:r>
            <a:r>
              <a:rPr lang="en-US" sz="1900">
                <a:solidFill>
                  <a:srgbClr val="212121"/>
                </a:solidFill>
                <a:highlight>
                  <a:srgbClr val="FFFFFF"/>
                </a:highlight>
                <a:latin typeface="Roboto"/>
                <a:ea typeface="Roboto"/>
                <a:cs typeface="Roboto"/>
                <a:sym typeface="Roboto"/>
              </a:rPr>
              <a:t>]</a:t>
            </a:r>
            <a:endParaRPr sz="1900">
              <a:latin typeface="Arial"/>
              <a:ea typeface="Arial"/>
              <a:cs typeface="Arial"/>
              <a:sym typeface="Arial"/>
            </a:endParaRPr>
          </a:p>
        </p:txBody>
      </p:sp>
      <p:sp>
        <p:nvSpPr>
          <p:cNvPr id="566" name="Google Shape;566;p38"/>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31/03/2020</a:t>
            </a:r>
            <a:endParaRPr/>
          </a:p>
        </p:txBody>
      </p:sp>
      <p:sp>
        <p:nvSpPr>
          <p:cNvPr id="567" name="Google Shape;567;p38"/>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UNIVERSIDAD INDUSTRIAL DE SANTANDER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31/03/2020</a:t>
            </a:r>
            <a:endParaRPr>
              <a:solidFill>
                <a:srgbClr val="888888"/>
              </a:solidFill>
            </a:endParaRPr>
          </a:p>
        </p:txBody>
      </p:sp>
      <p:sp>
        <p:nvSpPr>
          <p:cNvPr id="167" name="Google Shape;167;p3"/>
          <p:cNvSpPr txBox="1"/>
          <p:nvPr>
            <p:ph idx="11" type="ftr"/>
          </p:nvPr>
        </p:nvSpPr>
        <p:spPr>
          <a:xfrm>
            <a:off x="4165601" y="6356353"/>
            <a:ext cx="38607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UNIVERSIDAD INDUSTRIAL DE SANTANDER</a:t>
            </a:r>
            <a:endParaRPr/>
          </a:p>
        </p:txBody>
      </p:sp>
      <p:sp>
        <p:nvSpPr>
          <p:cNvPr id="168" name="Google Shape;168;p3"/>
          <p:cNvSpPr txBox="1"/>
          <p:nvPr>
            <p:ph idx="12" type="sldNum"/>
          </p:nvPr>
        </p:nvSpPr>
        <p:spPr>
          <a:xfrm>
            <a:off x="8737602"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169" name="Google Shape;169;p3"/>
          <p:cNvSpPr txBox="1"/>
          <p:nvPr>
            <p:ph idx="1" type="body"/>
          </p:nvPr>
        </p:nvSpPr>
        <p:spPr>
          <a:xfrm>
            <a:off x="709200" y="422952"/>
            <a:ext cx="5386800" cy="772200"/>
          </a:xfrm>
          <a:prstGeom prst="rect">
            <a:avLst/>
          </a:prstGeom>
        </p:spPr>
        <p:txBody>
          <a:bodyPr anchorCtr="0" anchor="b" bIns="45700" lIns="91425" spcFirstLastPara="1" rIns="91425" wrap="square" tIns="45700">
            <a:noAutofit/>
          </a:bodyPr>
          <a:lstStyle/>
          <a:p>
            <a:pPr indent="0" lvl="0" marL="0" rtl="0" algn="ctr">
              <a:spcBef>
                <a:spcPts val="640"/>
              </a:spcBef>
              <a:spcAft>
                <a:spcPts val="0"/>
              </a:spcAft>
              <a:buNone/>
            </a:pPr>
            <a:r>
              <a:rPr lang="en-US" sz="2500"/>
              <a:t>¿Que es el procesamiento de lenguaje natural?</a:t>
            </a:r>
            <a:endParaRPr sz="2500"/>
          </a:p>
        </p:txBody>
      </p:sp>
      <p:sp>
        <p:nvSpPr>
          <p:cNvPr id="170" name="Google Shape;170;p3"/>
          <p:cNvSpPr txBox="1"/>
          <p:nvPr>
            <p:ph idx="2" type="body"/>
          </p:nvPr>
        </p:nvSpPr>
        <p:spPr>
          <a:xfrm>
            <a:off x="609600" y="1195050"/>
            <a:ext cx="5386800" cy="1856400"/>
          </a:xfrm>
          <a:prstGeom prst="rect">
            <a:avLst/>
          </a:prstGeom>
        </p:spPr>
        <p:txBody>
          <a:bodyPr anchorCtr="0" anchor="t" bIns="45700" lIns="91425" spcFirstLastPara="1" rIns="91425" wrap="square" tIns="45700">
            <a:noAutofit/>
          </a:bodyPr>
          <a:lstStyle/>
          <a:p>
            <a:pPr indent="0" lvl="0" marL="0" rtl="0" algn="just">
              <a:spcBef>
                <a:spcPts val="640"/>
              </a:spcBef>
              <a:spcAft>
                <a:spcPts val="0"/>
              </a:spcAft>
              <a:buNone/>
            </a:pPr>
            <a:r>
              <a:rPr lang="en-US" sz="2500"/>
              <a:t>Es una disciplina que se centra en la interacción entre la ciencia de datos y el lenguaje humano, y se está ampliando a muchas industrias.</a:t>
            </a:r>
            <a:endParaRPr sz="2500"/>
          </a:p>
        </p:txBody>
      </p:sp>
      <p:sp>
        <p:nvSpPr>
          <p:cNvPr id="171" name="Google Shape;171;p3"/>
          <p:cNvSpPr txBox="1"/>
          <p:nvPr>
            <p:ph idx="3" type="body"/>
          </p:nvPr>
        </p:nvSpPr>
        <p:spPr>
          <a:xfrm>
            <a:off x="6096000" y="422950"/>
            <a:ext cx="5388900" cy="639900"/>
          </a:xfrm>
          <a:prstGeom prst="rect">
            <a:avLst/>
          </a:prstGeom>
        </p:spPr>
        <p:txBody>
          <a:bodyPr anchorCtr="0" anchor="t" bIns="45700" lIns="91425" spcFirstLastPara="1" rIns="91425" wrap="square" tIns="45700">
            <a:noAutofit/>
          </a:bodyPr>
          <a:lstStyle/>
          <a:p>
            <a:pPr indent="0" lvl="0" marL="0" rtl="0" algn="ctr">
              <a:spcBef>
                <a:spcPts val="640"/>
              </a:spcBef>
              <a:spcAft>
                <a:spcPts val="0"/>
              </a:spcAft>
              <a:buNone/>
            </a:pPr>
            <a:r>
              <a:rPr lang="en-US" sz="2500"/>
              <a:t>¿</a:t>
            </a:r>
            <a:r>
              <a:rPr lang="en-US" sz="2500"/>
              <a:t>Qué</a:t>
            </a:r>
            <a:r>
              <a:rPr lang="en-US" sz="2500"/>
              <a:t> </a:t>
            </a:r>
            <a:r>
              <a:rPr lang="en-US" sz="2500"/>
              <a:t>áreas</a:t>
            </a:r>
            <a:r>
              <a:rPr lang="en-US" sz="2500"/>
              <a:t> relacionadas hay?</a:t>
            </a:r>
            <a:endParaRPr sz="2500"/>
          </a:p>
        </p:txBody>
      </p:sp>
      <p:sp>
        <p:nvSpPr>
          <p:cNvPr id="172" name="Google Shape;172;p3"/>
          <p:cNvSpPr txBox="1"/>
          <p:nvPr>
            <p:ph idx="4" type="body"/>
          </p:nvPr>
        </p:nvSpPr>
        <p:spPr>
          <a:xfrm>
            <a:off x="6193375" y="1195075"/>
            <a:ext cx="5388900" cy="4931100"/>
          </a:xfrm>
          <a:prstGeom prst="rect">
            <a:avLst/>
          </a:prstGeom>
        </p:spPr>
        <p:txBody>
          <a:bodyPr anchorCtr="0" anchor="t" bIns="45700" lIns="91425" spcFirstLastPara="1" rIns="91425" wrap="square" tIns="45700">
            <a:noAutofit/>
          </a:bodyPr>
          <a:lstStyle/>
          <a:p>
            <a:pPr indent="-387350" lvl="0" marL="457200" rtl="0" algn="just">
              <a:spcBef>
                <a:spcPts val="640"/>
              </a:spcBef>
              <a:spcAft>
                <a:spcPts val="0"/>
              </a:spcAft>
              <a:buSzPts val="2500"/>
              <a:buChar char="•"/>
            </a:pPr>
            <a:r>
              <a:rPr lang="en-US" sz="2500"/>
              <a:t>Comprensión del lenguaje natural (CLN o NLU)</a:t>
            </a:r>
            <a:endParaRPr sz="2500"/>
          </a:p>
          <a:p>
            <a:pPr indent="-387350" lvl="0" marL="457200" rtl="0" algn="just">
              <a:spcBef>
                <a:spcPts val="0"/>
              </a:spcBef>
              <a:spcAft>
                <a:spcPts val="0"/>
              </a:spcAft>
              <a:buSzPts val="2500"/>
              <a:buChar char="•"/>
            </a:pPr>
            <a:r>
              <a:rPr lang="en-US" sz="2500"/>
              <a:t>Generación del lenguaje natural (GLN o NLG)</a:t>
            </a:r>
            <a:endParaRPr sz="2500"/>
          </a:p>
          <a:p>
            <a:pPr indent="-387350" lvl="0" marL="457200" rtl="0" algn="just">
              <a:spcBef>
                <a:spcPts val="0"/>
              </a:spcBef>
              <a:spcAft>
                <a:spcPts val="0"/>
              </a:spcAft>
              <a:buSzPts val="2500"/>
              <a:buChar char="•"/>
            </a:pPr>
            <a:r>
              <a:rPr lang="en-US" sz="2500"/>
              <a:t>Reconocimiento y síntesis del habla</a:t>
            </a:r>
            <a:endParaRPr sz="2500"/>
          </a:p>
          <a:p>
            <a:pPr indent="-387350" lvl="0" marL="457200" rtl="0" algn="just">
              <a:spcBef>
                <a:spcPts val="0"/>
              </a:spcBef>
              <a:spcAft>
                <a:spcPts val="0"/>
              </a:spcAft>
              <a:buSzPts val="2500"/>
              <a:buChar char="•"/>
            </a:pPr>
            <a:r>
              <a:rPr lang="en-US" sz="2500"/>
              <a:t>Traducción automática</a:t>
            </a:r>
            <a:endParaRPr sz="2500"/>
          </a:p>
          <a:p>
            <a:pPr indent="-387350" lvl="0" marL="457200" rtl="0" algn="just">
              <a:spcBef>
                <a:spcPts val="0"/>
              </a:spcBef>
              <a:spcAft>
                <a:spcPts val="0"/>
              </a:spcAft>
              <a:buSzPts val="2500"/>
              <a:buChar char="•"/>
            </a:pPr>
            <a:r>
              <a:rPr lang="en-US" sz="2500"/>
              <a:t>Resumen y clasificación de textos</a:t>
            </a:r>
            <a:endParaRPr sz="2500"/>
          </a:p>
          <a:p>
            <a:pPr indent="-387350" lvl="0" marL="457200" rtl="0" algn="just">
              <a:spcBef>
                <a:spcPts val="0"/>
              </a:spcBef>
              <a:spcAft>
                <a:spcPts val="0"/>
              </a:spcAft>
              <a:buSzPts val="2500"/>
              <a:buChar char="•"/>
            </a:pPr>
            <a:r>
              <a:rPr b="1" lang="en-US" sz="2500"/>
              <a:t>Detección de sentimientos o emociones</a:t>
            </a:r>
            <a:endParaRPr b="1" sz="2500"/>
          </a:p>
        </p:txBody>
      </p:sp>
      <p:pic>
        <p:nvPicPr>
          <p:cNvPr id="173" name="Google Shape;173;p3"/>
          <p:cNvPicPr preferRelativeResize="0"/>
          <p:nvPr/>
        </p:nvPicPr>
        <p:blipFill>
          <a:blip r:embed="rId3">
            <a:alphaModFix/>
          </a:blip>
          <a:stretch>
            <a:fillRect/>
          </a:stretch>
        </p:blipFill>
        <p:spPr>
          <a:xfrm>
            <a:off x="0" y="3352800"/>
            <a:ext cx="6092675" cy="3028527"/>
          </a:xfrm>
          <a:prstGeom prst="rect">
            <a:avLst/>
          </a:prstGeom>
          <a:noFill/>
          <a:ln>
            <a:noFill/>
          </a:ln>
        </p:spPr>
      </p:pic>
      <p:sp>
        <p:nvSpPr>
          <p:cNvPr id="174" name="Google Shape;174;p3"/>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1F487C"/>
          </a:solidFill>
          <a:ln>
            <a:noFill/>
          </a:ln>
        </p:spPr>
      </p:sp>
      <p:sp>
        <p:nvSpPr>
          <p:cNvPr id="175" name="Google Shape;175;p3"/>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I</a:t>
            </a:r>
            <a:endParaRPr b="1" sz="1900">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91845d311a_0_93"/>
          <p:cNvSpPr txBox="1"/>
          <p:nvPr>
            <p:ph type="title"/>
          </p:nvPr>
        </p:nvSpPr>
        <p:spPr>
          <a:xfrm>
            <a:off x="2438393" y="5017677"/>
            <a:ext cx="7315200" cy="566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¿Que trabajos previos existen?</a:t>
            </a:r>
            <a:endParaRPr/>
          </a:p>
        </p:txBody>
      </p:sp>
      <p:sp>
        <p:nvSpPr>
          <p:cNvPr id="182" name="Google Shape;182;g91845d311a_0_93"/>
          <p:cNvSpPr txBox="1"/>
          <p:nvPr>
            <p:ph idx="1" type="body"/>
          </p:nvPr>
        </p:nvSpPr>
        <p:spPr>
          <a:xfrm>
            <a:off x="2438393" y="5584415"/>
            <a:ext cx="7315200" cy="804900"/>
          </a:xfrm>
          <a:prstGeom prst="rect">
            <a:avLst/>
          </a:prstGeom>
        </p:spPr>
        <p:txBody>
          <a:bodyPr anchorCtr="0" anchor="t" bIns="45700" lIns="91425" spcFirstLastPara="1" rIns="91425" wrap="square" tIns="45700">
            <a:noAutofit/>
          </a:bodyPr>
          <a:lstStyle/>
          <a:p>
            <a:pPr indent="0" lvl="0" marL="0" rtl="0" algn="ctr">
              <a:spcBef>
                <a:spcPts val="373"/>
              </a:spcBef>
              <a:spcAft>
                <a:spcPts val="0"/>
              </a:spcAft>
              <a:buNone/>
            </a:pPr>
            <a:r>
              <a:rPr lang="en-US"/>
              <a:t>Sentiment140 dataset with 1.6 million tweets [</a:t>
            </a:r>
            <a:r>
              <a:rPr lang="en-US" u="sng">
                <a:solidFill>
                  <a:schemeClr val="hlink"/>
                </a:solidFill>
                <a:hlinkClick r:id="rId3"/>
              </a:rPr>
              <a:t>++</a:t>
            </a:r>
            <a:r>
              <a:rPr lang="en-US"/>
              <a:t>]</a:t>
            </a:r>
            <a:endParaRPr/>
          </a:p>
          <a:p>
            <a:pPr indent="0" lvl="0" marL="0" rtl="0" algn="ctr">
              <a:spcBef>
                <a:spcPts val="373"/>
              </a:spcBef>
              <a:spcAft>
                <a:spcPts val="0"/>
              </a:spcAft>
              <a:buNone/>
            </a:pPr>
            <a:r>
              <a:rPr lang="en-US"/>
              <a:t>IMDB Dataset of 50K Movie Reviews [</a:t>
            </a:r>
            <a:r>
              <a:rPr lang="en-US" u="sng">
                <a:solidFill>
                  <a:schemeClr val="hlink"/>
                </a:solidFill>
                <a:hlinkClick r:id="rId4"/>
              </a:rPr>
              <a:t>++</a:t>
            </a:r>
            <a:r>
              <a:rPr lang="en-US"/>
              <a:t>]</a:t>
            </a:r>
            <a:endParaRPr/>
          </a:p>
        </p:txBody>
      </p:sp>
      <p:sp>
        <p:nvSpPr>
          <p:cNvPr id="183" name="Google Shape;183;g91845d311a_0_93"/>
          <p:cNvSpPr txBox="1"/>
          <p:nvPr>
            <p:ph idx="12" type="sldNum"/>
          </p:nvPr>
        </p:nvSpPr>
        <p:spPr>
          <a:xfrm>
            <a:off x="8737602"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pic>
        <p:nvPicPr>
          <p:cNvPr id="184" name="Google Shape;184;g91845d311a_0_93"/>
          <p:cNvPicPr preferRelativeResize="0"/>
          <p:nvPr/>
        </p:nvPicPr>
        <p:blipFill rotWithShape="1">
          <a:blip r:embed="rId5">
            <a:alphaModFix/>
          </a:blip>
          <a:srcRect b="54056" l="0" r="0" t="0"/>
          <a:stretch/>
        </p:blipFill>
        <p:spPr>
          <a:xfrm>
            <a:off x="1381375" y="0"/>
            <a:ext cx="4283600" cy="4652576"/>
          </a:xfrm>
          <a:prstGeom prst="rect">
            <a:avLst/>
          </a:prstGeom>
          <a:noFill/>
          <a:ln>
            <a:noFill/>
          </a:ln>
          <a:effectLst>
            <a:outerShdw blurRad="171450" rotWithShape="0" algn="bl" dir="5400000" dist="47625">
              <a:srgbClr val="000000">
                <a:alpha val="60000"/>
              </a:srgbClr>
            </a:outerShdw>
          </a:effectLst>
        </p:spPr>
      </p:pic>
      <p:sp>
        <p:nvSpPr>
          <p:cNvPr id="185" name="Google Shape;185;g91845d311a_0_93"/>
          <p:cNvSpPr txBox="1"/>
          <p:nvPr/>
        </p:nvSpPr>
        <p:spPr>
          <a:xfrm>
            <a:off x="1370675" y="4652575"/>
            <a:ext cx="4305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Stanford: Sentiment Analysis [</a:t>
            </a:r>
            <a:r>
              <a:rPr b="1" lang="en-US" u="sng">
                <a:solidFill>
                  <a:schemeClr val="hlink"/>
                </a:solidFill>
                <a:latin typeface="Calibri"/>
                <a:ea typeface="Calibri"/>
                <a:cs typeface="Calibri"/>
                <a:sym typeface="Calibri"/>
                <a:hlinkClick r:id="rId6"/>
              </a:rPr>
              <a:t>++</a:t>
            </a:r>
            <a:r>
              <a:rPr b="1" lang="en-US">
                <a:latin typeface="Calibri"/>
                <a:ea typeface="Calibri"/>
                <a:cs typeface="Calibri"/>
                <a:sym typeface="Calibri"/>
              </a:rPr>
              <a:t>]</a:t>
            </a:r>
            <a:endParaRPr b="1">
              <a:latin typeface="Calibri"/>
              <a:ea typeface="Calibri"/>
              <a:cs typeface="Calibri"/>
              <a:sym typeface="Calibri"/>
            </a:endParaRPr>
          </a:p>
        </p:txBody>
      </p:sp>
      <p:pic>
        <p:nvPicPr>
          <p:cNvPr id="186" name="Google Shape;186;g91845d311a_0_93"/>
          <p:cNvPicPr preferRelativeResize="0"/>
          <p:nvPr/>
        </p:nvPicPr>
        <p:blipFill>
          <a:blip r:embed="rId7">
            <a:alphaModFix/>
          </a:blip>
          <a:stretch>
            <a:fillRect/>
          </a:stretch>
        </p:blipFill>
        <p:spPr>
          <a:xfrm>
            <a:off x="6521075" y="0"/>
            <a:ext cx="4865053" cy="4495801"/>
          </a:xfrm>
          <a:prstGeom prst="rect">
            <a:avLst/>
          </a:prstGeom>
          <a:noFill/>
          <a:ln>
            <a:noFill/>
          </a:ln>
          <a:effectLst>
            <a:outerShdw blurRad="171450" rotWithShape="0" algn="bl" dir="5400000" dist="47625">
              <a:srgbClr val="000000">
                <a:alpha val="60000"/>
              </a:srgbClr>
            </a:outerShdw>
          </a:effectLst>
        </p:spPr>
      </p:pic>
      <p:sp>
        <p:nvSpPr>
          <p:cNvPr id="187" name="Google Shape;187;g91845d311a_0_93"/>
          <p:cNvSpPr txBox="1"/>
          <p:nvPr/>
        </p:nvSpPr>
        <p:spPr>
          <a:xfrm>
            <a:off x="6801100" y="4652575"/>
            <a:ext cx="4305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Universidad de California en San Diego: Amazon Review Data (2018) [</a:t>
            </a:r>
            <a:r>
              <a:rPr b="1" lang="en-US" u="sng">
                <a:solidFill>
                  <a:schemeClr val="hlink"/>
                </a:solidFill>
                <a:latin typeface="Calibri"/>
                <a:ea typeface="Calibri"/>
                <a:cs typeface="Calibri"/>
                <a:sym typeface="Calibri"/>
                <a:hlinkClick r:id="rId8"/>
              </a:rPr>
              <a:t>++</a:t>
            </a:r>
            <a:r>
              <a:rPr b="1" lang="en-US">
                <a:latin typeface="Calibri"/>
                <a:ea typeface="Calibri"/>
                <a:cs typeface="Calibri"/>
                <a:sym typeface="Calibri"/>
              </a:rPr>
              <a:t>]</a:t>
            </a:r>
            <a:endParaRPr b="1">
              <a:latin typeface="Calibri"/>
              <a:ea typeface="Calibri"/>
              <a:cs typeface="Calibri"/>
              <a:sym typeface="Calibri"/>
            </a:endParaRPr>
          </a:p>
        </p:txBody>
      </p:sp>
      <p:sp>
        <p:nvSpPr>
          <p:cNvPr id="188" name="Google Shape;188;g91845d311a_0_93"/>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1F487C"/>
          </a:solidFill>
          <a:ln>
            <a:noFill/>
          </a:ln>
        </p:spPr>
      </p:sp>
      <p:sp>
        <p:nvSpPr>
          <p:cNvPr id="189" name="Google Shape;189;g91845d311a_0_93"/>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I</a:t>
            </a:r>
            <a:endParaRPr b="1" sz="19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5"/>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31/03/2020</a:t>
            </a:r>
            <a:endParaRPr>
              <a:solidFill>
                <a:srgbClr val="888888"/>
              </a:solidFill>
            </a:endParaRPr>
          </a:p>
        </p:txBody>
      </p:sp>
      <p:sp>
        <p:nvSpPr>
          <p:cNvPr id="195" name="Google Shape;195;p5"/>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UNIVERSIDAD INDUSTRIAL DE SANTANDER</a:t>
            </a:r>
            <a:endParaRPr/>
          </a:p>
        </p:txBody>
      </p:sp>
      <p:sp>
        <p:nvSpPr>
          <p:cNvPr id="196" name="Google Shape;196;p5"/>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197" name="Google Shape;197;p5"/>
          <p:cNvSpPr txBox="1"/>
          <p:nvPr>
            <p:ph type="title"/>
          </p:nvPr>
        </p:nvSpPr>
        <p:spPr>
          <a:xfrm>
            <a:off x="609600" y="274641"/>
            <a:ext cx="10972800" cy="711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Como una herramienta de marketing</a:t>
            </a:r>
            <a:endParaRPr/>
          </a:p>
        </p:txBody>
      </p:sp>
      <p:pic>
        <p:nvPicPr>
          <p:cNvPr id="198" name="Google Shape;198;p5"/>
          <p:cNvPicPr preferRelativeResize="0"/>
          <p:nvPr/>
        </p:nvPicPr>
        <p:blipFill rotWithShape="1">
          <a:blip r:embed="rId3">
            <a:alphaModFix/>
          </a:blip>
          <a:srcRect b="0" l="10206" r="38661" t="0"/>
          <a:stretch/>
        </p:blipFill>
        <p:spPr>
          <a:xfrm>
            <a:off x="397225" y="1465188"/>
            <a:ext cx="3860800" cy="3775236"/>
          </a:xfrm>
          <a:prstGeom prst="rect">
            <a:avLst/>
          </a:prstGeom>
          <a:noFill/>
          <a:ln>
            <a:noFill/>
          </a:ln>
        </p:spPr>
      </p:pic>
      <p:pic>
        <p:nvPicPr>
          <p:cNvPr id="199" name="Google Shape;199;p5"/>
          <p:cNvPicPr preferRelativeResize="0"/>
          <p:nvPr/>
        </p:nvPicPr>
        <p:blipFill>
          <a:blip r:embed="rId4">
            <a:alphaModFix/>
          </a:blip>
          <a:stretch>
            <a:fillRect/>
          </a:stretch>
        </p:blipFill>
        <p:spPr>
          <a:xfrm>
            <a:off x="4258025" y="1465178"/>
            <a:ext cx="7536752" cy="3768376"/>
          </a:xfrm>
          <a:prstGeom prst="rect">
            <a:avLst/>
          </a:prstGeom>
          <a:noFill/>
          <a:ln>
            <a:noFill/>
          </a:ln>
        </p:spPr>
      </p:pic>
      <p:pic>
        <p:nvPicPr>
          <p:cNvPr id="200" name="Google Shape;200;p5"/>
          <p:cNvPicPr preferRelativeResize="0"/>
          <p:nvPr/>
        </p:nvPicPr>
        <p:blipFill rotWithShape="1">
          <a:blip r:embed="rId5">
            <a:alphaModFix amt="33000"/>
          </a:blip>
          <a:srcRect b="8238" l="0" r="0" t="13446"/>
          <a:stretch/>
        </p:blipFill>
        <p:spPr>
          <a:xfrm>
            <a:off x="-914400" y="4456300"/>
            <a:ext cx="12192000" cy="5370700"/>
          </a:xfrm>
          <a:prstGeom prst="rect">
            <a:avLst/>
          </a:prstGeom>
          <a:noFill/>
          <a:ln>
            <a:noFill/>
          </a:ln>
        </p:spPr>
      </p:pic>
      <p:sp>
        <p:nvSpPr>
          <p:cNvPr id="201" name="Google Shape;201;p5"/>
          <p:cNvSpPr txBox="1"/>
          <p:nvPr/>
        </p:nvSpPr>
        <p:spPr>
          <a:xfrm>
            <a:off x="1441175" y="5433400"/>
            <a:ext cx="8862300" cy="7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“Una parte importante del marketing de contenidos consiste en saber escuchar. (Marcus Sheridan)” [</a:t>
            </a:r>
            <a:r>
              <a:rPr b="1" lang="en-US" sz="1800" u="sng">
                <a:solidFill>
                  <a:schemeClr val="hlink"/>
                </a:solidFill>
                <a:latin typeface="Calibri"/>
                <a:ea typeface="Calibri"/>
                <a:cs typeface="Calibri"/>
                <a:sym typeface="Calibri"/>
                <a:hlinkClick r:id="rId6"/>
              </a:rPr>
              <a:t>++</a:t>
            </a:r>
            <a:r>
              <a:rPr b="1" lang="en-US" sz="1800">
                <a:latin typeface="Calibri"/>
                <a:ea typeface="Calibri"/>
                <a:cs typeface="Calibri"/>
                <a:sym typeface="Calibri"/>
              </a:rPr>
              <a:t>]</a:t>
            </a:r>
            <a:endParaRPr b="1" sz="1800">
              <a:latin typeface="Calibri"/>
              <a:ea typeface="Calibri"/>
              <a:cs typeface="Calibri"/>
              <a:sym typeface="Calibri"/>
            </a:endParaRPr>
          </a:p>
        </p:txBody>
      </p:sp>
      <p:sp>
        <p:nvSpPr>
          <p:cNvPr id="202" name="Google Shape;202;p5"/>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1F487C"/>
          </a:solidFill>
          <a:ln>
            <a:noFill/>
          </a:ln>
        </p:spPr>
      </p:sp>
      <p:sp>
        <p:nvSpPr>
          <p:cNvPr id="203" name="Google Shape;203;p5"/>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I</a:t>
            </a:r>
            <a:endParaRPr b="1" sz="1900">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9"/>
          <p:cNvSpPr txBox="1"/>
          <p:nvPr>
            <p:ph type="title"/>
          </p:nvPr>
        </p:nvSpPr>
        <p:spPr>
          <a:xfrm>
            <a:off x="609600" y="241766"/>
            <a:ext cx="10972800" cy="711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b="1" lang="en-US">
                <a:solidFill>
                  <a:srgbClr val="000000"/>
                </a:solidFill>
              </a:rPr>
              <a:t>Contexto del Problema</a:t>
            </a:r>
            <a:endParaRPr b="1">
              <a:solidFill>
                <a:srgbClr val="000000"/>
              </a:solidFill>
            </a:endParaRPr>
          </a:p>
        </p:txBody>
      </p:sp>
      <p:sp>
        <p:nvSpPr>
          <p:cNvPr id="210" name="Google Shape;210;p9"/>
          <p:cNvSpPr txBox="1"/>
          <p:nvPr>
            <p:ph idx="1" type="body"/>
          </p:nvPr>
        </p:nvSpPr>
        <p:spPr>
          <a:xfrm>
            <a:off x="609600" y="935100"/>
            <a:ext cx="10972800" cy="29685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360"/>
              </a:spcBef>
              <a:spcAft>
                <a:spcPts val="0"/>
              </a:spcAft>
              <a:buSzPts val="1800"/>
              <a:buNone/>
            </a:pPr>
            <a:r>
              <a:rPr lang="en-US" sz="2500"/>
              <a:t>El análisis de sentimientos intenta determinar la actitud de un interlocutor o usuario con respecto algún tema. Donde la actitud puede ser un juicio o evaluación, un estado afectivo, en palabras generales el estado emocional del autor al momento de escribir, o la intención comunicativa emocional que el autor intenta causar en el lector. </a:t>
            </a:r>
            <a:endParaRPr sz="2500"/>
          </a:p>
          <a:p>
            <a:pPr indent="0" lvl="0" marL="0" rtl="0" algn="just">
              <a:lnSpc>
                <a:spcPct val="100000"/>
              </a:lnSpc>
              <a:spcBef>
                <a:spcPts val="360"/>
              </a:spcBef>
              <a:spcAft>
                <a:spcPts val="0"/>
              </a:spcAft>
              <a:buSzPts val="1800"/>
              <a:buNone/>
            </a:pPr>
            <a:r>
              <a:t/>
            </a:r>
            <a:endParaRPr sz="2500"/>
          </a:p>
          <a:p>
            <a:pPr indent="0" lvl="0" marL="457200" rtl="0" algn="just">
              <a:lnSpc>
                <a:spcPct val="100000"/>
              </a:lnSpc>
              <a:spcBef>
                <a:spcPts val="360"/>
              </a:spcBef>
              <a:spcAft>
                <a:spcPts val="0"/>
              </a:spcAft>
              <a:buNone/>
            </a:pPr>
            <a:r>
              <a:t/>
            </a:r>
            <a:endParaRPr sz="2500"/>
          </a:p>
          <a:p>
            <a:pPr indent="0" lvl="0" marL="457200" rtl="0" algn="just">
              <a:lnSpc>
                <a:spcPct val="100000"/>
              </a:lnSpc>
              <a:spcBef>
                <a:spcPts val="360"/>
              </a:spcBef>
              <a:spcAft>
                <a:spcPts val="0"/>
              </a:spcAft>
              <a:buNone/>
            </a:pPr>
            <a:r>
              <a:t/>
            </a:r>
            <a:endParaRPr sz="2500"/>
          </a:p>
        </p:txBody>
      </p:sp>
      <p:sp>
        <p:nvSpPr>
          <p:cNvPr id="211" name="Google Shape;211;p9"/>
          <p:cNvSpPr txBox="1"/>
          <p:nvPr>
            <p:ph idx="12" type="sldNum"/>
          </p:nvPr>
        </p:nvSpPr>
        <p:spPr>
          <a:xfrm>
            <a:off x="8737602"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12" name="Google Shape;212;p9"/>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31/03/2020</a:t>
            </a:r>
            <a:endParaRPr/>
          </a:p>
        </p:txBody>
      </p:sp>
      <p:sp>
        <p:nvSpPr>
          <p:cNvPr id="213" name="Google Shape;213;p9"/>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UNIVERSIDAD INDUSTRIAL DE SANTANDER</a:t>
            </a:r>
            <a:endParaRPr/>
          </a:p>
        </p:txBody>
      </p:sp>
      <p:pic>
        <p:nvPicPr>
          <p:cNvPr id="214" name="Google Shape;214;p9"/>
          <p:cNvPicPr preferRelativeResize="0"/>
          <p:nvPr/>
        </p:nvPicPr>
        <p:blipFill>
          <a:blip r:embed="rId3">
            <a:alphaModFix/>
          </a:blip>
          <a:stretch>
            <a:fillRect/>
          </a:stretch>
        </p:blipFill>
        <p:spPr>
          <a:xfrm>
            <a:off x="3454400" y="3518825"/>
            <a:ext cx="5800379" cy="2147953"/>
          </a:xfrm>
          <a:prstGeom prst="rect">
            <a:avLst/>
          </a:prstGeom>
          <a:noFill/>
          <a:ln>
            <a:noFill/>
          </a:ln>
        </p:spPr>
      </p:pic>
      <p:sp>
        <p:nvSpPr>
          <p:cNvPr id="215" name="Google Shape;215;p9"/>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1F487C"/>
          </a:solidFill>
          <a:ln>
            <a:noFill/>
          </a:ln>
        </p:spPr>
      </p:sp>
      <p:sp>
        <p:nvSpPr>
          <p:cNvPr id="216" name="Google Shape;216;p9"/>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I</a:t>
            </a:r>
            <a:endParaRPr b="1" sz="19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5329a34c02_0_2"/>
          <p:cNvSpPr txBox="1"/>
          <p:nvPr>
            <p:ph type="title"/>
          </p:nvPr>
        </p:nvSpPr>
        <p:spPr>
          <a:xfrm>
            <a:off x="609600" y="274641"/>
            <a:ext cx="10972800" cy="711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000000"/>
                </a:solidFill>
              </a:rPr>
              <a:t>Alcances y Limitaciones</a:t>
            </a:r>
            <a:endParaRPr b="1">
              <a:solidFill>
                <a:srgbClr val="000000"/>
              </a:solidFill>
            </a:endParaRPr>
          </a:p>
        </p:txBody>
      </p:sp>
      <p:sp>
        <p:nvSpPr>
          <p:cNvPr id="223" name="Google Shape;223;g5329a34c02_0_2"/>
          <p:cNvSpPr txBox="1"/>
          <p:nvPr>
            <p:ph idx="12" type="sldNum"/>
          </p:nvPr>
        </p:nvSpPr>
        <p:spPr>
          <a:xfrm>
            <a:off x="8737602"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24" name="Google Shape;224;g5329a34c02_0_2"/>
          <p:cNvSpPr txBox="1"/>
          <p:nvPr/>
        </p:nvSpPr>
        <p:spPr>
          <a:xfrm>
            <a:off x="1286400" y="859475"/>
            <a:ext cx="10296000" cy="16653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b="1" lang="en-US" sz="2500">
                <a:solidFill>
                  <a:srgbClr val="FF0000"/>
                </a:solidFill>
                <a:latin typeface="Calibri"/>
                <a:ea typeface="Calibri"/>
                <a:cs typeface="Calibri"/>
                <a:sym typeface="Calibri"/>
              </a:rPr>
              <a:t>Comentario:</a:t>
            </a:r>
            <a:endParaRPr b="1" sz="2500">
              <a:solidFill>
                <a:srgbClr val="FF0000"/>
              </a:solidFill>
              <a:latin typeface="Calibri"/>
              <a:ea typeface="Calibri"/>
              <a:cs typeface="Calibri"/>
              <a:sym typeface="Calibri"/>
            </a:endParaRPr>
          </a:p>
          <a:p>
            <a:pPr indent="0" lvl="0" marL="0" rtl="0" algn="l">
              <a:spcBef>
                <a:spcPts val="360"/>
              </a:spcBef>
              <a:spcAft>
                <a:spcPts val="0"/>
              </a:spcAft>
              <a:buClr>
                <a:schemeClr val="dk1"/>
              </a:buClr>
              <a:buSzPts val="1100"/>
              <a:buFont typeface="Arial"/>
              <a:buNone/>
            </a:pPr>
            <a:r>
              <a:rPr lang="en-US" sz="2500">
                <a:solidFill>
                  <a:schemeClr val="dk1"/>
                </a:solidFill>
                <a:latin typeface="Calibri"/>
                <a:ea typeface="Calibri"/>
                <a:cs typeface="Calibri"/>
                <a:sym typeface="Calibri"/>
              </a:rPr>
              <a:t>“Me gusta mucho este restaurante para comer comida árabe. La comida es fresca y se nota que hay rotación continua. El ambiente es bastante ruidoso pero los mozos son muy amables y los precios muy accesibles.”</a:t>
            </a:r>
            <a:endParaRPr>
              <a:latin typeface="Calibri"/>
              <a:ea typeface="Calibri"/>
              <a:cs typeface="Calibri"/>
              <a:sym typeface="Calibri"/>
            </a:endParaRPr>
          </a:p>
        </p:txBody>
      </p:sp>
      <p:pic>
        <p:nvPicPr>
          <p:cNvPr id="225" name="Google Shape;225;g5329a34c02_0_2"/>
          <p:cNvPicPr preferRelativeResize="0"/>
          <p:nvPr/>
        </p:nvPicPr>
        <p:blipFill>
          <a:blip r:embed="rId3">
            <a:alphaModFix/>
          </a:blip>
          <a:stretch>
            <a:fillRect/>
          </a:stretch>
        </p:blipFill>
        <p:spPr>
          <a:xfrm>
            <a:off x="609600" y="3005125"/>
            <a:ext cx="3267675" cy="2176775"/>
          </a:xfrm>
          <a:prstGeom prst="rect">
            <a:avLst/>
          </a:prstGeom>
          <a:noFill/>
          <a:ln>
            <a:noFill/>
          </a:ln>
        </p:spPr>
      </p:pic>
      <p:pic>
        <p:nvPicPr>
          <p:cNvPr id="226" name="Google Shape;226;g5329a34c02_0_2"/>
          <p:cNvPicPr preferRelativeResize="0"/>
          <p:nvPr/>
        </p:nvPicPr>
        <p:blipFill rotWithShape="1">
          <a:blip r:embed="rId4">
            <a:alphaModFix/>
          </a:blip>
          <a:srcRect b="29178" l="0" r="0" t="0"/>
          <a:stretch/>
        </p:blipFill>
        <p:spPr>
          <a:xfrm>
            <a:off x="7151975" y="2843974"/>
            <a:ext cx="4960854" cy="1828525"/>
          </a:xfrm>
          <a:prstGeom prst="rect">
            <a:avLst/>
          </a:prstGeom>
          <a:noFill/>
          <a:ln>
            <a:noFill/>
          </a:ln>
        </p:spPr>
      </p:pic>
      <p:pic>
        <p:nvPicPr>
          <p:cNvPr id="227" name="Google Shape;227;g5329a34c02_0_2"/>
          <p:cNvPicPr preferRelativeResize="0"/>
          <p:nvPr/>
        </p:nvPicPr>
        <p:blipFill>
          <a:blip r:embed="rId5">
            <a:alphaModFix/>
          </a:blip>
          <a:stretch>
            <a:fillRect/>
          </a:stretch>
        </p:blipFill>
        <p:spPr>
          <a:xfrm>
            <a:off x="5112563" y="5233813"/>
            <a:ext cx="1213025" cy="1213025"/>
          </a:xfrm>
          <a:prstGeom prst="rect">
            <a:avLst/>
          </a:prstGeom>
          <a:noFill/>
          <a:ln>
            <a:noFill/>
          </a:ln>
        </p:spPr>
      </p:pic>
      <p:pic>
        <p:nvPicPr>
          <p:cNvPr id="228" name="Google Shape;228;g5329a34c02_0_2"/>
          <p:cNvPicPr preferRelativeResize="0"/>
          <p:nvPr/>
        </p:nvPicPr>
        <p:blipFill rotWithShape="1">
          <a:blip r:embed="rId6">
            <a:alphaModFix/>
          </a:blip>
          <a:srcRect b="14957" l="15304" r="17214" t="21691"/>
          <a:stretch/>
        </p:blipFill>
        <p:spPr>
          <a:xfrm>
            <a:off x="2825425" y="5270950"/>
            <a:ext cx="1213024" cy="1138776"/>
          </a:xfrm>
          <a:prstGeom prst="rect">
            <a:avLst/>
          </a:prstGeom>
          <a:noFill/>
          <a:ln>
            <a:noFill/>
          </a:ln>
        </p:spPr>
      </p:pic>
      <p:pic>
        <p:nvPicPr>
          <p:cNvPr id="229" name="Google Shape;229;g5329a34c02_0_2"/>
          <p:cNvPicPr preferRelativeResize="0"/>
          <p:nvPr/>
        </p:nvPicPr>
        <p:blipFill>
          <a:blip r:embed="rId7">
            <a:alphaModFix/>
          </a:blip>
          <a:stretch>
            <a:fillRect/>
          </a:stretch>
        </p:blipFill>
        <p:spPr>
          <a:xfrm>
            <a:off x="7420750" y="5181912"/>
            <a:ext cx="1316850" cy="1316850"/>
          </a:xfrm>
          <a:prstGeom prst="rect">
            <a:avLst/>
          </a:prstGeom>
          <a:noFill/>
          <a:ln>
            <a:noFill/>
          </a:ln>
        </p:spPr>
      </p:pic>
      <p:sp>
        <p:nvSpPr>
          <p:cNvPr id="230" name="Google Shape;230;g5329a34c02_0_2"/>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1F487C"/>
          </a:solidFill>
          <a:ln>
            <a:noFill/>
          </a:ln>
        </p:spPr>
      </p:sp>
      <p:sp>
        <p:nvSpPr>
          <p:cNvPr id="231" name="Google Shape;231;g5329a34c02_0_2"/>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I</a:t>
            </a:r>
            <a:endParaRPr b="1" sz="19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5329a34c02_0_16"/>
          <p:cNvSpPr txBox="1"/>
          <p:nvPr>
            <p:ph type="title"/>
          </p:nvPr>
        </p:nvSpPr>
        <p:spPr>
          <a:xfrm>
            <a:off x="609600" y="274641"/>
            <a:ext cx="10972800" cy="711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000000"/>
                </a:solidFill>
              </a:rPr>
              <a:t>Limitaciones</a:t>
            </a:r>
            <a:endParaRPr b="1">
              <a:solidFill>
                <a:srgbClr val="000000"/>
              </a:solidFill>
            </a:endParaRPr>
          </a:p>
        </p:txBody>
      </p:sp>
      <p:sp>
        <p:nvSpPr>
          <p:cNvPr id="238" name="Google Shape;238;g5329a34c02_0_16"/>
          <p:cNvSpPr txBox="1"/>
          <p:nvPr>
            <p:ph idx="1" type="body"/>
          </p:nvPr>
        </p:nvSpPr>
        <p:spPr>
          <a:xfrm>
            <a:off x="609600" y="1138426"/>
            <a:ext cx="10972800" cy="4987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500"/>
              <a:t>Algunas de las dificultades más importantes que se encuentran en sistemas de Análisis de sentimientos (Resueltas o en investigación).</a:t>
            </a:r>
            <a:endParaRPr sz="2500"/>
          </a:p>
          <a:p>
            <a:pPr indent="0" lvl="0" marL="0" rtl="0" algn="l">
              <a:spcBef>
                <a:spcPts val="360"/>
              </a:spcBef>
              <a:spcAft>
                <a:spcPts val="0"/>
              </a:spcAft>
              <a:buNone/>
            </a:pPr>
            <a:r>
              <a:t/>
            </a:r>
            <a:endParaRPr sz="2500"/>
          </a:p>
          <a:p>
            <a:pPr indent="-387350" lvl="0" marL="457200" rtl="0" algn="l">
              <a:spcBef>
                <a:spcPts val="360"/>
              </a:spcBef>
              <a:spcAft>
                <a:spcPts val="0"/>
              </a:spcAft>
              <a:buSzPts val="2500"/>
              <a:buChar char="•"/>
            </a:pPr>
            <a:r>
              <a:rPr lang="en-US" sz="2500"/>
              <a:t>Detección de sarcasmo</a:t>
            </a:r>
            <a:endParaRPr sz="2500"/>
          </a:p>
          <a:p>
            <a:pPr indent="-387350" lvl="0" marL="457200" rtl="0" algn="l">
              <a:spcBef>
                <a:spcPts val="0"/>
              </a:spcBef>
              <a:spcAft>
                <a:spcPts val="0"/>
              </a:spcAft>
              <a:buSzPts val="2500"/>
              <a:buChar char="•"/>
            </a:pPr>
            <a:r>
              <a:rPr lang="en-US" sz="2500"/>
              <a:t>Neologismos</a:t>
            </a:r>
            <a:endParaRPr sz="2500"/>
          </a:p>
          <a:p>
            <a:pPr indent="-387350" lvl="0" marL="457200" rtl="0" algn="l">
              <a:spcBef>
                <a:spcPts val="0"/>
              </a:spcBef>
              <a:spcAft>
                <a:spcPts val="0"/>
              </a:spcAft>
              <a:buSzPts val="2500"/>
              <a:buChar char="•"/>
            </a:pPr>
            <a:r>
              <a:rPr lang="en-US" sz="2500"/>
              <a:t>Errores gramaticales y ortográficos</a:t>
            </a:r>
            <a:endParaRPr sz="2500"/>
          </a:p>
          <a:p>
            <a:pPr indent="-387350" lvl="0" marL="457200" rtl="0" algn="l">
              <a:spcBef>
                <a:spcPts val="0"/>
              </a:spcBef>
              <a:spcAft>
                <a:spcPts val="0"/>
              </a:spcAft>
              <a:buSzPts val="2500"/>
              <a:buChar char="•"/>
            </a:pPr>
            <a:r>
              <a:rPr lang="en-US" sz="2500"/>
              <a:t>Informalidad en textos</a:t>
            </a:r>
            <a:endParaRPr sz="2500"/>
          </a:p>
          <a:p>
            <a:pPr indent="-387350" lvl="0" marL="457200" rtl="0" algn="l">
              <a:spcBef>
                <a:spcPts val="0"/>
              </a:spcBef>
              <a:spcAft>
                <a:spcPts val="0"/>
              </a:spcAft>
              <a:buSzPts val="2500"/>
              <a:buChar char="•"/>
            </a:pPr>
            <a:r>
              <a:rPr lang="en-US" sz="2500"/>
              <a:t>Procesamiento de hashtags y nombres en textos extraídos de Twitter</a:t>
            </a:r>
            <a:endParaRPr sz="2500"/>
          </a:p>
          <a:p>
            <a:pPr indent="-387350" lvl="0" marL="457200" rtl="0" algn="l">
              <a:spcBef>
                <a:spcPts val="0"/>
              </a:spcBef>
              <a:spcAft>
                <a:spcPts val="0"/>
              </a:spcAft>
              <a:buSzPts val="2500"/>
              <a:buChar char="•"/>
            </a:pPr>
            <a:r>
              <a:rPr lang="en-US" sz="2500"/>
              <a:t>Procesamiento de emoticones</a:t>
            </a:r>
            <a:endParaRPr sz="2500"/>
          </a:p>
          <a:p>
            <a:pPr indent="-387350" lvl="0" marL="457200" rtl="0" algn="l">
              <a:spcBef>
                <a:spcPts val="0"/>
              </a:spcBef>
              <a:spcAft>
                <a:spcPts val="0"/>
              </a:spcAft>
              <a:buSzPts val="2500"/>
              <a:buChar char="•"/>
            </a:pPr>
            <a:r>
              <a:rPr lang="en-US" sz="2500"/>
              <a:t>Capitalizaciones</a:t>
            </a:r>
            <a:endParaRPr sz="2500"/>
          </a:p>
        </p:txBody>
      </p:sp>
      <p:sp>
        <p:nvSpPr>
          <p:cNvPr id="239" name="Google Shape;239;g5329a34c02_0_16"/>
          <p:cNvSpPr txBox="1"/>
          <p:nvPr>
            <p:ph idx="12" type="sldNum"/>
          </p:nvPr>
        </p:nvSpPr>
        <p:spPr>
          <a:xfrm>
            <a:off x="8737602"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40" name="Google Shape;240;g5329a34c02_0_16"/>
          <p:cNvSpPr txBox="1"/>
          <p:nvPr/>
        </p:nvSpPr>
        <p:spPr>
          <a:xfrm>
            <a:off x="1035875" y="2370250"/>
            <a:ext cx="10439100" cy="43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Calibri"/>
                <a:ea typeface="Calibri"/>
                <a:cs typeface="Calibri"/>
                <a:sym typeface="Calibri"/>
              </a:rPr>
              <a:t>“Este restaurante es genial! si quieres terminar hospitalizado...”</a:t>
            </a:r>
            <a:endParaRPr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“Encontramos este lugar googleando”</a:t>
            </a:r>
            <a:endParaRPr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La cómida muy cara para lo que es! Un salteado de lomo </a:t>
            </a:r>
            <a:r>
              <a:rPr lang="en-US" sz="2500">
                <a:latin typeface="Calibri"/>
                <a:ea typeface="Calibri"/>
                <a:cs typeface="Calibri"/>
                <a:sym typeface="Calibri"/>
              </a:rPr>
              <a:t>más</a:t>
            </a:r>
            <a:r>
              <a:rPr lang="en-US" sz="2500">
                <a:latin typeface="Calibri"/>
                <a:ea typeface="Calibri"/>
                <a:cs typeface="Calibri"/>
                <a:sym typeface="Calibri"/>
              </a:rPr>
              <a:t> </a:t>
            </a:r>
            <a:r>
              <a:rPr lang="en-US" sz="2500">
                <a:latin typeface="Calibri"/>
                <a:ea typeface="Calibri"/>
                <a:cs typeface="Calibri"/>
                <a:sym typeface="Calibri"/>
              </a:rPr>
              <a:t>parece</a:t>
            </a:r>
            <a:r>
              <a:rPr lang="en-US" sz="2500">
                <a:latin typeface="Calibri"/>
                <a:ea typeface="Calibri"/>
                <a:cs typeface="Calibri"/>
                <a:sym typeface="Calibri"/>
              </a:rPr>
              <a:t> un</a:t>
            </a:r>
            <a:endParaRPr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salteado de papas.. Poca carne y un exagero de papas </a:t>
            </a:r>
            <a:endParaRPr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“Maliiiiisimo este lugar no volvemos ni locossssss!”</a:t>
            </a:r>
            <a:endParaRPr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“Comiendo #ceviche en @sipanrestaurante, buenísimo!”</a:t>
            </a:r>
            <a:endParaRPr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“Todo perfecto hasta que llegó la cuenta :( ”</a:t>
            </a:r>
            <a:endParaRPr sz="2500">
              <a:latin typeface="Calibri"/>
              <a:ea typeface="Calibri"/>
              <a:cs typeface="Calibri"/>
              <a:sym typeface="Calibri"/>
            </a:endParaRPr>
          </a:p>
          <a:p>
            <a:pPr indent="0" lvl="0" marL="0" rtl="0" algn="l">
              <a:spcBef>
                <a:spcPts val="0"/>
              </a:spcBef>
              <a:spcAft>
                <a:spcPts val="0"/>
              </a:spcAft>
              <a:buNone/>
            </a:pPr>
            <a:r>
              <a:rPr lang="en-US" sz="2500">
                <a:latin typeface="Calibri"/>
                <a:ea typeface="Calibri"/>
                <a:cs typeface="Calibri"/>
                <a:sym typeface="Calibri"/>
              </a:rPr>
              <a:t>“Comimos en El Buen Gusto, el servicio es muy malo y la comida regular.”</a:t>
            </a:r>
            <a:endParaRPr sz="2500">
              <a:latin typeface="Calibri"/>
              <a:ea typeface="Calibri"/>
              <a:cs typeface="Calibri"/>
              <a:sym typeface="Calibri"/>
            </a:endParaRPr>
          </a:p>
        </p:txBody>
      </p:sp>
      <p:sp>
        <p:nvSpPr>
          <p:cNvPr id="241" name="Google Shape;241;g5329a34c02_0_16"/>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1F487C"/>
          </a:solidFill>
          <a:ln>
            <a:noFill/>
          </a:ln>
        </p:spPr>
      </p:sp>
      <p:sp>
        <p:nvSpPr>
          <p:cNvPr id="242" name="Google Shape;242;g5329a34c02_0_16"/>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I</a:t>
            </a:r>
            <a:endParaRPr b="1" sz="19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8"/>
                                        </p:tgtEl>
                                      </p:cBhvr>
                                    </p:animEffect>
                                    <p:set>
                                      <p:cBhvr>
                                        <p:cTn dur="1" fill="hold">
                                          <p:stCondLst>
                                            <p:cond delay="1000"/>
                                          </p:stCondLst>
                                        </p:cTn>
                                        <p:tgtEl>
                                          <p:spTgt spid="2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609600" y="274641"/>
            <a:ext cx="10972801" cy="71108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595959"/>
              </a:buClr>
              <a:buSzPts val="3100"/>
              <a:buFont typeface="Calibri"/>
              <a:buNone/>
            </a:pPr>
            <a:r>
              <a:rPr lang="en-US"/>
              <a:t>Resumen conjunto de datos sin procesar</a:t>
            </a:r>
            <a:endParaRPr/>
          </a:p>
        </p:txBody>
      </p:sp>
      <p:sp>
        <p:nvSpPr>
          <p:cNvPr id="248" name="Google Shape;248;p19"/>
          <p:cNvSpPr txBox="1"/>
          <p:nvPr>
            <p:ph idx="1" type="body"/>
          </p:nvPr>
        </p:nvSpPr>
        <p:spPr>
          <a:xfrm>
            <a:off x="609600" y="1138425"/>
            <a:ext cx="10972800" cy="5403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600"/>
              </a:spcBef>
              <a:spcAft>
                <a:spcPts val="0"/>
              </a:spcAft>
              <a:buNone/>
            </a:pPr>
            <a:r>
              <a:t/>
            </a:r>
            <a:endParaRPr sz="2100">
              <a:solidFill>
                <a:srgbClr val="212121"/>
              </a:solidFill>
              <a:highlight>
                <a:srgbClr val="FFFFFF"/>
              </a:highlight>
            </a:endParaRPr>
          </a:p>
          <a:p>
            <a:pPr indent="0" lvl="0" marL="0" rtl="0" algn="just">
              <a:lnSpc>
                <a:spcPct val="100000"/>
              </a:lnSpc>
              <a:spcBef>
                <a:spcPts val="500"/>
              </a:spcBef>
              <a:spcAft>
                <a:spcPts val="0"/>
              </a:spcAft>
              <a:buClr>
                <a:schemeClr val="dk1"/>
              </a:buClr>
              <a:buSzPts val="3000"/>
              <a:buNone/>
            </a:pPr>
            <a:r>
              <a:t/>
            </a:r>
            <a:endParaRPr sz="3000">
              <a:latin typeface="Arial"/>
              <a:ea typeface="Arial"/>
              <a:cs typeface="Arial"/>
              <a:sym typeface="Arial"/>
            </a:endParaRPr>
          </a:p>
        </p:txBody>
      </p:sp>
      <p:sp>
        <p:nvSpPr>
          <p:cNvPr id="249" name="Google Shape;249;p19"/>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888888"/>
                </a:solidFill>
              </a:rPr>
              <a:t>31/03/2020</a:t>
            </a:r>
            <a:endParaRPr>
              <a:solidFill>
                <a:srgbClr val="888888"/>
              </a:solidFill>
            </a:endParaRPr>
          </a:p>
        </p:txBody>
      </p:sp>
      <p:sp>
        <p:nvSpPr>
          <p:cNvPr id="250" name="Google Shape;250;p19"/>
          <p:cNvSpPr txBox="1"/>
          <p:nvPr>
            <p:ph idx="11" type="ftr"/>
          </p:nvPr>
        </p:nvSpPr>
        <p:spPr>
          <a:xfrm>
            <a:off x="4165601" y="6356353"/>
            <a:ext cx="3860800"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rgbClr val="888888"/>
                </a:solidFill>
              </a:rPr>
              <a:t>UNIVERSIDAD INDUSTRIAL DE SANTANDER</a:t>
            </a:r>
            <a:endParaRPr/>
          </a:p>
        </p:txBody>
      </p:sp>
      <p:sp>
        <p:nvSpPr>
          <p:cNvPr id="251" name="Google Shape;251;p19"/>
          <p:cNvSpPr txBox="1"/>
          <p:nvPr>
            <p:ph idx="12" type="sldNum"/>
          </p:nvPr>
        </p:nvSpPr>
        <p:spPr>
          <a:xfrm>
            <a:off x="8737602" y="6356353"/>
            <a:ext cx="284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600"/>
              <a:buNone/>
            </a:pPr>
            <a:fld id="{00000000-1234-1234-1234-123412341234}" type="slidenum">
              <a:rPr lang="en-US">
                <a:solidFill>
                  <a:srgbClr val="888888"/>
                </a:solidFill>
              </a:rPr>
              <a:t>‹#›</a:t>
            </a:fld>
            <a:endParaRPr>
              <a:solidFill>
                <a:srgbClr val="888888"/>
              </a:solidFill>
            </a:endParaRPr>
          </a:p>
        </p:txBody>
      </p:sp>
      <p:sp>
        <p:nvSpPr>
          <p:cNvPr id="252" name="Google Shape;252;p19"/>
          <p:cNvSpPr txBox="1"/>
          <p:nvPr/>
        </p:nvSpPr>
        <p:spPr>
          <a:xfrm>
            <a:off x="9296401" y="5005076"/>
            <a:ext cx="2301240" cy="1536898"/>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graphicFrame>
        <p:nvGraphicFramePr>
          <p:cNvPr id="253" name="Google Shape;253;p19"/>
          <p:cNvGraphicFramePr/>
          <p:nvPr/>
        </p:nvGraphicFramePr>
        <p:xfrm>
          <a:off x="952500" y="1612100"/>
          <a:ext cx="3000000" cy="3000000"/>
        </p:xfrm>
        <a:graphic>
          <a:graphicData uri="http://schemas.openxmlformats.org/drawingml/2006/table">
            <a:tbl>
              <a:tblPr>
                <a:noFill/>
                <a:tableStyleId>{AD11E913-1B10-433F-96C2-E29FD89ABDD1}</a:tableStyleId>
              </a:tblPr>
              <a:tblGrid>
                <a:gridCol w="2571750"/>
                <a:gridCol w="1837975"/>
                <a:gridCol w="2106075"/>
                <a:gridCol w="3771200"/>
              </a:tblGrid>
              <a:tr h="381000">
                <a:tc>
                  <a:txBody>
                    <a:bodyPr/>
                    <a:lstStyle/>
                    <a:p>
                      <a:pPr indent="0" lvl="0" marL="0" rtl="0" algn="ctr">
                        <a:spcBef>
                          <a:spcPts val="0"/>
                        </a:spcBef>
                        <a:spcAft>
                          <a:spcPts val="0"/>
                        </a:spcAft>
                        <a:buNone/>
                      </a:pPr>
                      <a:r>
                        <a:rPr b="1" lang="en-US"/>
                        <a:t>Dataset</a:t>
                      </a:r>
                      <a:endParaRPr b="1"/>
                    </a:p>
                  </a:txBody>
                  <a:tcPr marT="91425" marB="91425" marR="91425" marL="91425" anchor="ctr"/>
                </a:tc>
                <a:tc>
                  <a:txBody>
                    <a:bodyPr/>
                    <a:lstStyle/>
                    <a:p>
                      <a:pPr indent="0" lvl="0" marL="0" rtl="0" algn="ctr">
                        <a:spcBef>
                          <a:spcPts val="0"/>
                        </a:spcBef>
                        <a:spcAft>
                          <a:spcPts val="0"/>
                        </a:spcAft>
                        <a:buNone/>
                      </a:pPr>
                      <a:r>
                        <a:rPr b="1" lang="en-US"/>
                        <a:t>Formato de los datos</a:t>
                      </a:r>
                      <a:endParaRPr b="1"/>
                    </a:p>
                  </a:txBody>
                  <a:tcPr marT="91425" marB="91425" marR="91425" marL="91425" anchor="ctr"/>
                </a:tc>
                <a:tc>
                  <a:txBody>
                    <a:bodyPr/>
                    <a:lstStyle/>
                    <a:p>
                      <a:pPr indent="0" lvl="0" marL="0" rtl="0" algn="ctr">
                        <a:spcBef>
                          <a:spcPts val="0"/>
                        </a:spcBef>
                        <a:spcAft>
                          <a:spcPts val="0"/>
                        </a:spcAft>
                        <a:buNone/>
                      </a:pPr>
                      <a:r>
                        <a:rPr b="1" lang="en-US"/>
                        <a:t>Dimensiones de los datos</a:t>
                      </a:r>
                      <a:endParaRPr b="1"/>
                    </a:p>
                  </a:txBody>
                  <a:tcPr marT="91425" marB="91425" marR="91425" marL="91425" anchor="ctr"/>
                </a:tc>
                <a:tc>
                  <a:txBody>
                    <a:bodyPr/>
                    <a:lstStyle/>
                    <a:p>
                      <a:pPr indent="0" lvl="0" marL="0" rtl="0" algn="ctr">
                        <a:spcBef>
                          <a:spcPts val="0"/>
                        </a:spcBef>
                        <a:spcAft>
                          <a:spcPts val="0"/>
                        </a:spcAft>
                        <a:buNone/>
                      </a:pPr>
                      <a:r>
                        <a:rPr b="1" lang="en-US"/>
                        <a:t>Sentimientos</a:t>
                      </a:r>
                      <a:endParaRPr b="1"/>
                    </a:p>
                  </a:txBody>
                  <a:tcPr marT="91425" marB="91425" marR="91425" marL="91425" anchor="ctr"/>
                </a:tc>
              </a:tr>
              <a:tr h="381000">
                <a:tc>
                  <a:txBody>
                    <a:bodyPr/>
                    <a:lstStyle/>
                    <a:p>
                      <a:pPr indent="0" lvl="0" marL="0" rtl="0" algn="ctr">
                        <a:spcBef>
                          <a:spcPts val="0"/>
                        </a:spcBef>
                        <a:spcAft>
                          <a:spcPts val="0"/>
                        </a:spcAft>
                        <a:buNone/>
                      </a:pPr>
                      <a:r>
                        <a:rPr lang="en-US"/>
                        <a:t>emotions-dataset-for-nlp</a:t>
                      </a:r>
                      <a:endParaRPr/>
                    </a:p>
                  </a:txBody>
                  <a:tcPr marT="91425" marB="91425" marR="91425" marL="91425" anchor="ctr"/>
                </a:tc>
                <a:tc>
                  <a:txBody>
                    <a:bodyPr/>
                    <a:lstStyle/>
                    <a:p>
                      <a:pPr indent="0" lvl="0" marL="0" rtl="0" algn="ctr">
                        <a:spcBef>
                          <a:spcPts val="0"/>
                        </a:spcBef>
                        <a:spcAft>
                          <a:spcPts val="0"/>
                        </a:spcAft>
                        <a:buNone/>
                      </a:pPr>
                      <a:r>
                        <a:rPr lang="en-US"/>
                        <a:t>TXT</a:t>
                      </a:r>
                      <a:endParaRPr/>
                    </a:p>
                  </a:txBody>
                  <a:tcPr marT="91425" marB="91425" marR="91425" marL="91425" anchor="ctr"/>
                </a:tc>
                <a:tc>
                  <a:txBody>
                    <a:bodyPr/>
                    <a:lstStyle/>
                    <a:p>
                      <a:pPr indent="0" lvl="0" marL="0" rtl="0" algn="ctr">
                        <a:spcBef>
                          <a:spcPts val="0"/>
                        </a:spcBef>
                        <a:spcAft>
                          <a:spcPts val="0"/>
                        </a:spcAft>
                        <a:buNone/>
                      </a:pPr>
                      <a:r>
                        <a:rPr lang="en-US"/>
                        <a:t>(20000, 2)</a:t>
                      </a:r>
                      <a:endParaRPr/>
                    </a:p>
                  </a:txBody>
                  <a:tcPr marT="91425" marB="91425" marR="91425" marL="91425" anchor="ctr"/>
                </a:tc>
                <a:tc>
                  <a:txBody>
                    <a:bodyPr/>
                    <a:lstStyle/>
                    <a:p>
                      <a:pPr indent="0" lvl="0" marL="0" rtl="0" algn="ctr">
                        <a:spcBef>
                          <a:spcPts val="0"/>
                        </a:spcBef>
                        <a:spcAft>
                          <a:spcPts val="0"/>
                        </a:spcAft>
                        <a:buNone/>
                      </a:pPr>
                      <a:r>
                        <a:rPr b="1" lang="en-US"/>
                        <a:t>surprise</a:t>
                      </a:r>
                      <a:r>
                        <a:rPr lang="en-US"/>
                        <a:t>, </a:t>
                      </a:r>
                      <a:r>
                        <a:rPr b="1" lang="en-US"/>
                        <a:t>love</a:t>
                      </a:r>
                      <a:r>
                        <a:rPr lang="en-US"/>
                        <a:t>, </a:t>
                      </a:r>
                      <a:r>
                        <a:rPr b="1" lang="en-US"/>
                        <a:t>anger</a:t>
                      </a:r>
                      <a:r>
                        <a:rPr lang="en-US"/>
                        <a:t>, </a:t>
                      </a:r>
                      <a:r>
                        <a:rPr b="1" lang="en-US"/>
                        <a:t>joy</a:t>
                      </a:r>
                      <a:r>
                        <a:rPr lang="en-US"/>
                        <a:t>, </a:t>
                      </a:r>
                      <a:r>
                        <a:rPr b="1" lang="en-US"/>
                        <a:t>sadness</a:t>
                      </a:r>
                      <a:r>
                        <a:rPr lang="en-US"/>
                        <a:t> y fear</a:t>
                      </a:r>
                      <a:endParaRPr/>
                    </a:p>
                  </a:txBody>
                  <a:tcPr marT="91425" marB="91425" marR="91425" marL="91425" anchor="ctr"/>
                </a:tc>
              </a:tr>
              <a:tr h="381000">
                <a:tc>
                  <a:txBody>
                    <a:bodyPr/>
                    <a:lstStyle/>
                    <a:p>
                      <a:pPr indent="0" lvl="0" marL="0" rtl="0" algn="ctr">
                        <a:spcBef>
                          <a:spcPts val="0"/>
                        </a:spcBef>
                        <a:spcAft>
                          <a:spcPts val="0"/>
                        </a:spcAft>
                        <a:buNone/>
                      </a:pPr>
                      <a:r>
                        <a:rPr lang="en-US"/>
                        <a:t>WASSA-2017 Shared Task on Emotion Intensity</a:t>
                      </a:r>
                      <a:endParaRPr/>
                    </a:p>
                  </a:txBody>
                  <a:tcPr marT="91425" marB="91425" marR="91425" marL="91425" anchor="ctr"/>
                </a:tc>
                <a:tc>
                  <a:txBody>
                    <a:bodyPr/>
                    <a:lstStyle/>
                    <a:p>
                      <a:pPr indent="0" lvl="0" marL="0" rtl="0" algn="ctr">
                        <a:spcBef>
                          <a:spcPts val="0"/>
                        </a:spcBef>
                        <a:spcAft>
                          <a:spcPts val="0"/>
                        </a:spcAft>
                        <a:buNone/>
                      </a:pPr>
                      <a:r>
                        <a:rPr lang="en-US"/>
                        <a:t>TXT</a:t>
                      </a:r>
                      <a:endParaRPr/>
                    </a:p>
                  </a:txBody>
                  <a:tcPr marT="91425" marB="91425" marR="91425" marL="91425" anchor="ctr"/>
                </a:tc>
                <a:tc>
                  <a:txBody>
                    <a:bodyPr/>
                    <a:lstStyle/>
                    <a:p>
                      <a:pPr indent="0" lvl="0" marL="0" rtl="0" algn="ctr">
                        <a:spcBef>
                          <a:spcPts val="0"/>
                        </a:spcBef>
                        <a:spcAft>
                          <a:spcPts val="0"/>
                        </a:spcAft>
                        <a:buNone/>
                      </a:pPr>
                      <a:r>
                        <a:rPr lang="en-US"/>
                        <a:t>(3960, 3)</a:t>
                      </a:r>
                      <a:endParaRPr/>
                    </a:p>
                  </a:txBody>
                  <a:tcPr marT="91425" marB="91425" marR="91425" marL="91425" anchor="ctr"/>
                </a:tc>
                <a:tc>
                  <a:txBody>
                    <a:bodyPr/>
                    <a:lstStyle/>
                    <a:p>
                      <a:pPr indent="0" lvl="0" marL="0" rtl="0" algn="ctr">
                        <a:spcBef>
                          <a:spcPts val="0"/>
                        </a:spcBef>
                        <a:spcAft>
                          <a:spcPts val="0"/>
                        </a:spcAft>
                        <a:buNone/>
                      </a:pPr>
                      <a:r>
                        <a:rPr b="1" lang="en-US"/>
                        <a:t>anger</a:t>
                      </a:r>
                      <a:r>
                        <a:rPr lang="en-US"/>
                        <a:t>, </a:t>
                      </a:r>
                      <a:r>
                        <a:rPr b="1" lang="en-US"/>
                        <a:t>joy</a:t>
                      </a:r>
                      <a:r>
                        <a:rPr lang="en-US"/>
                        <a:t>, </a:t>
                      </a:r>
                      <a:r>
                        <a:rPr b="1" lang="en-US"/>
                        <a:t>sadness</a:t>
                      </a:r>
                      <a:r>
                        <a:rPr lang="en-US"/>
                        <a:t> y fear</a:t>
                      </a:r>
                      <a:endParaRPr/>
                    </a:p>
                  </a:txBody>
                  <a:tcPr marT="91425" marB="91425" marR="91425" marL="91425" anchor="ctr"/>
                </a:tc>
              </a:tr>
              <a:tr h="381000">
                <a:tc>
                  <a:txBody>
                    <a:bodyPr/>
                    <a:lstStyle/>
                    <a:p>
                      <a:pPr indent="0" lvl="0" marL="0" rtl="0" algn="ctr">
                        <a:spcBef>
                          <a:spcPts val="0"/>
                        </a:spcBef>
                        <a:spcAft>
                          <a:spcPts val="0"/>
                        </a:spcAft>
                        <a:buNone/>
                      </a:pPr>
                      <a:r>
                        <a:rPr lang="en-US"/>
                        <a:t>nlp-text-emotion</a:t>
                      </a:r>
                      <a:endParaRPr/>
                    </a:p>
                  </a:txBody>
                  <a:tcPr marT="91425" marB="91425" marR="91425" marL="91425" anchor="ctr"/>
                </a:tc>
                <a:tc>
                  <a:txBody>
                    <a:bodyPr/>
                    <a:lstStyle/>
                    <a:p>
                      <a:pPr indent="0" lvl="0" marL="0" rtl="0" algn="ctr">
                        <a:spcBef>
                          <a:spcPts val="0"/>
                        </a:spcBef>
                        <a:spcAft>
                          <a:spcPts val="0"/>
                        </a:spcAft>
                        <a:buNone/>
                      </a:pPr>
                      <a:r>
                        <a:rPr lang="en-US"/>
                        <a:t>CSV</a:t>
                      </a:r>
                      <a:endParaRPr/>
                    </a:p>
                  </a:txBody>
                  <a:tcPr marT="91425" marB="91425" marR="91425" marL="91425" anchor="ctr"/>
                </a:tc>
                <a:tc>
                  <a:txBody>
                    <a:bodyPr/>
                    <a:lstStyle/>
                    <a:p>
                      <a:pPr indent="0" lvl="0" marL="0" rtl="0" algn="ctr">
                        <a:spcBef>
                          <a:spcPts val="0"/>
                        </a:spcBef>
                        <a:spcAft>
                          <a:spcPts val="0"/>
                        </a:spcAft>
                        <a:buNone/>
                      </a:pPr>
                      <a:r>
                        <a:rPr lang="en-US"/>
                        <a:t>(11327, 2)</a:t>
                      </a:r>
                      <a:endParaRPr/>
                    </a:p>
                  </a:txBody>
                  <a:tcPr marT="91425" marB="91425" marR="91425" marL="91425" anchor="ctr"/>
                </a:tc>
                <a:tc>
                  <a:txBody>
                    <a:bodyPr/>
                    <a:lstStyle/>
                    <a:p>
                      <a:pPr indent="0" lvl="0" marL="0" rtl="0" algn="ctr">
                        <a:spcBef>
                          <a:spcPts val="0"/>
                        </a:spcBef>
                        <a:spcAft>
                          <a:spcPts val="0"/>
                        </a:spcAft>
                        <a:buNone/>
                      </a:pPr>
                      <a:r>
                        <a:rPr lang="en-US"/>
                        <a:t>neutral, </a:t>
                      </a:r>
                      <a:r>
                        <a:rPr b="1" lang="en-US"/>
                        <a:t>anger</a:t>
                      </a:r>
                      <a:r>
                        <a:rPr lang="en-US"/>
                        <a:t>, </a:t>
                      </a:r>
                      <a:r>
                        <a:rPr b="1" lang="en-US"/>
                        <a:t>joy</a:t>
                      </a:r>
                      <a:r>
                        <a:rPr lang="en-US"/>
                        <a:t>, </a:t>
                      </a:r>
                      <a:r>
                        <a:rPr b="1" lang="en-US"/>
                        <a:t>sadness</a:t>
                      </a:r>
                      <a:r>
                        <a:rPr lang="en-US"/>
                        <a:t> y fear</a:t>
                      </a:r>
                      <a:endParaRPr/>
                    </a:p>
                  </a:txBody>
                  <a:tcPr marT="91425" marB="91425" marR="91425" marL="91425" anchor="ctr"/>
                </a:tc>
              </a:tr>
              <a:tr h="381000">
                <a:tc>
                  <a:txBody>
                    <a:bodyPr/>
                    <a:lstStyle/>
                    <a:p>
                      <a:pPr indent="0" lvl="0" marL="0" rtl="0" algn="ctr">
                        <a:spcBef>
                          <a:spcPts val="0"/>
                        </a:spcBef>
                        <a:spcAft>
                          <a:spcPts val="0"/>
                        </a:spcAft>
                        <a:buNone/>
                      </a:pPr>
                      <a:r>
                        <a:rPr lang="en-US"/>
                        <a:t>simbig2016-facebook-reactions</a:t>
                      </a:r>
                      <a:endParaRPr/>
                    </a:p>
                  </a:txBody>
                  <a:tcPr marT="91425" marB="91425" marR="91425" marL="91425" anchor="ctr"/>
                </a:tc>
                <a:tc>
                  <a:txBody>
                    <a:bodyPr/>
                    <a:lstStyle/>
                    <a:p>
                      <a:pPr indent="0" lvl="0" marL="0" rtl="0" algn="ctr">
                        <a:spcBef>
                          <a:spcPts val="0"/>
                        </a:spcBef>
                        <a:spcAft>
                          <a:spcPts val="0"/>
                        </a:spcAft>
                        <a:buNone/>
                      </a:pPr>
                      <a:r>
                        <a:rPr lang="en-US"/>
                        <a:t>CSV</a:t>
                      </a:r>
                      <a:endParaRPr/>
                    </a:p>
                  </a:txBody>
                  <a:tcPr marT="91425" marB="91425" marR="91425" marL="91425" anchor="ctr"/>
                </a:tc>
                <a:tc>
                  <a:txBody>
                    <a:bodyPr/>
                    <a:lstStyle/>
                    <a:p>
                      <a:pPr indent="0" lvl="0" marL="0" rtl="0" algn="ctr">
                        <a:spcBef>
                          <a:spcPts val="0"/>
                        </a:spcBef>
                        <a:spcAft>
                          <a:spcPts val="0"/>
                        </a:spcAft>
                        <a:buNone/>
                      </a:pPr>
                      <a:r>
                        <a:rPr lang="en-US"/>
                        <a:t>(9072, 29)</a:t>
                      </a:r>
                      <a:endParaRPr/>
                    </a:p>
                  </a:txBody>
                  <a:tcPr marT="91425" marB="91425" marR="91425" marL="91425" anchor="ctr"/>
                </a:tc>
                <a:tc>
                  <a:txBody>
                    <a:bodyPr/>
                    <a:lstStyle/>
                    <a:p>
                      <a:pPr indent="0" lvl="0" marL="0" rtl="0" algn="l">
                        <a:lnSpc>
                          <a:spcPct val="115000"/>
                        </a:lnSpc>
                        <a:spcBef>
                          <a:spcPts val="0"/>
                        </a:spcBef>
                        <a:spcAft>
                          <a:spcPts val="0"/>
                        </a:spcAft>
                        <a:buClr>
                          <a:schemeClr val="dk1"/>
                        </a:buClr>
                        <a:buSzPts val="1100"/>
                        <a:buFont typeface="Arial"/>
                        <a:buNone/>
                      </a:pPr>
                      <a:r>
                        <a:t/>
                      </a:r>
                      <a:endParaRPr/>
                    </a:p>
                  </a:txBody>
                  <a:tcPr marT="91425" marB="91425" marR="91425" marL="91425" anchor="ctr"/>
                </a:tc>
              </a:tr>
              <a:tr h="381000">
                <a:tc>
                  <a:txBody>
                    <a:bodyPr/>
                    <a:lstStyle/>
                    <a:p>
                      <a:pPr indent="0" lvl="0" marL="0" rtl="0" algn="ctr">
                        <a:spcBef>
                          <a:spcPts val="0"/>
                        </a:spcBef>
                        <a:spcAft>
                          <a:spcPts val="0"/>
                        </a:spcAft>
                        <a:buNone/>
                      </a:pPr>
                      <a:r>
                        <a:rPr lang="en-US"/>
                        <a:t>Trumps Facebook Statuses</a:t>
                      </a:r>
                      <a:endParaRPr/>
                    </a:p>
                  </a:txBody>
                  <a:tcPr marT="91425" marB="91425" marR="91425" marL="91425" anchor="ctr"/>
                </a:tc>
                <a:tc>
                  <a:txBody>
                    <a:bodyPr/>
                    <a:lstStyle/>
                    <a:p>
                      <a:pPr indent="0" lvl="0" marL="0" rtl="0" algn="ctr">
                        <a:spcBef>
                          <a:spcPts val="0"/>
                        </a:spcBef>
                        <a:spcAft>
                          <a:spcPts val="0"/>
                        </a:spcAft>
                        <a:buNone/>
                      </a:pPr>
                      <a:r>
                        <a:rPr lang="en-US"/>
                        <a:t>JSON</a:t>
                      </a:r>
                      <a:endParaRPr/>
                    </a:p>
                  </a:txBody>
                  <a:tcPr marT="91425" marB="91425" marR="91425" marL="91425" anchor="ctr"/>
                </a:tc>
                <a:tc>
                  <a:txBody>
                    <a:bodyPr/>
                    <a:lstStyle/>
                    <a:p>
                      <a:pPr indent="0" lvl="0" marL="0" rtl="0" algn="ctr">
                        <a:spcBef>
                          <a:spcPts val="0"/>
                        </a:spcBef>
                        <a:spcAft>
                          <a:spcPts val="0"/>
                        </a:spcAft>
                        <a:buNone/>
                      </a:pPr>
                      <a:r>
                        <a:rPr lang="en-US"/>
                        <a:t>(4160, 15)</a:t>
                      </a:r>
                      <a:endParaRPr/>
                    </a:p>
                  </a:txBody>
                  <a:tcPr marT="91425" marB="91425" marR="91425" marL="91425" anchor="ctr"/>
                </a:tc>
                <a:tc>
                  <a:txBody>
                    <a:bodyPr/>
                    <a:lstStyle/>
                    <a:p>
                      <a:pPr indent="0" lvl="0" marL="0" rtl="0" algn="l">
                        <a:lnSpc>
                          <a:spcPct val="115000"/>
                        </a:lnSpc>
                        <a:spcBef>
                          <a:spcPts val="0"/>
                        </a:spcBef>
                        <a:spcAft>
                          <a:spcPts val="0"/>
                        </a:spcAft>
                        <a:buNone/>
                      </a:pPr>
                      <a:r>
                        <a:t/>
                      </a:r>
                      <a:endParaRPr/>
                    </a:p>
                  </a:txBody>
                  <a:tcPr marT="91425" marB="91425" marR="91425" marL="91425" anchor="ctr"/>
                </a:tc>
              </a:tr>
              <a:tr h="381000">
                <a:tc>
                  <a:txBody>
                    <a:bodyPr/>
                    <a:lstStyle/>
                    <a:p>
                      <a:pPr indent="0" lvl="0" marL="0" rtl="0" algn="ctr">
                        <a:spcBef>
                          <a:spcPts val="0"/>
                        </a:spcBef>
                        <a:spcAft>
                          <a:spcPts val="0"/>
                        </a:spcAft>
                        <a:buNone/>
                      </a:pPr>
                      <a:r>
                        <a:rPr lang="en-US"/>
                        <a:t>Facebook Reactions</a:t>
                      </a:r>
                      <a:endParaRPr/>
                    </a:p>
                  </a:txBody>
                  <a:tcPr marT="91425" marB="91425" marR="91425" marL="91425" anchor="ctr"/>
                </a:tc>
                <a:tc>
                  <a:txBody>
                    <a:bodyPr/>
                    <a:lstStyle/>
                    <a:p>
                      <a:pPr indent="0" lvl="0" marL="0" rtl="0" algn="ctr">
                        <a:spcBef>
                          <a:spcPts val="0"/>
                        </a:spcBef>
                        <a:spcAft>
                          <a:spcPts val="0"/>
                        </a:spcAft>
                        <a:buNone/>
                      </a:pPr>
                      <a:r>
                        <a:rPr lang="en-US"/>
                        <a:t>CSV</a:t>
                      </a:r>
                      <a:endParaRPr/>
                    </a:p>
                  </a:txBody>
                  <a:tcPr marT="91425" marB="91425" marR="91425" marL="91425" anchor="ctr"/>
                </a:tc>
                <a:tc>
                  <a:txBody>
                    <a:bodyPr/>
                    <a:lstStyle/>
                    <a:p>
                      <a:pPr indent="0" lvl="0" marL="0" rtl="0" algn="ctr">
                        <a:spcBef>
                          <a:spcPts val="0"/>
                        </a:spcBef>
                        <a:spcAft>
                          <a:spcPts val="0"/>
                        </a:spcAft>
                        <a:buNone/>
                      </a:pPr>
                      <a:r>
                        <a:rPr lang="en-US"/>
                        <a:t>(81099, 17)</a:t>
                      </a:r>
                      <a:endParaRPr/>
                    </a:p>
                  </a:txBody>
                  <a:tcPr marT="91425" marB="91425" marR="91425" marL="91425" anchor="ctr"/>
                </a:tc>
                <a:tc>
                  <a:txBody>
                    <a:bodyPr/>
                    <a:lstStyle/>
                    <a:p>
                      <a:pPr indent="0" lvl="0" marL="0" rtl="0" algn="l">
                        <a:lnSpc>
                          <a:spcPct val="115000"/>
                        </a:lnSpc>
                        <a:spcBef>
                          <a:spcPts val="0"/>
                        </a:spcBef>
                        <a:spcAft>
                          <a:spcPts val="0"/>
                        </a:spcAft>
                        <a:buNone/>
                      </a:pPr>
                      <a:r>
                        <a:t/>
                      </a:r>
                      <a:endParaRPr/>
                    </a:p>
                  </a:txBody>
                  <a:tcPr marT="91425" marB="91425" marR="91425" marL="91425" anchor="ctr"/>
                </a:tc>
              </a:tr>
              <a:tr h="381000">
                <a:tc>
                  <a:txBody>
                    <a:bodyPr/>
                    <a:lstStyle/>
                    <a:p>
                      <a:pPr indent="0" lvl="0" marL="0" rtl="0" algn="ctr">
                        <a:spcBef>
                          <a:spcPts val="0"/>
                        </a:spcBef>
                        <a:spcAft>
                          <a:spcPts val="0"/>
                        </a:spcAft>
                        <a:buNone/>
                      </a:pPr>
                      <a:r>
                        <a:rPr lang="en-US"/>
                        <a:t>2012-2016 Facebook Posts</a:t>
                      </a:r>
                      <a:endParaRPr/>
                    </a:p>
                  </a:txBody>
                  <a:tcPr marT="91425" marB="91425" marR="91425" marL="91425" anchor="ctr"/>
                </a:tc>
                <a:tc>
                  <a:txBody>
                    <a:bodyPr/>
                    <a:lstStyle/>
                    <a:p>
                      <a:pPr indent="0" lvl="0" marL="0" rtl="0" algn="ctr">
                        <a:spcBef>
                          <a:spcPts val="0"/>
                        </a:spcBef>
                        <a:spcAft>
                          <a:spcPts val="0"/>
                        </a:spcAft>
                        <a:buNone/>
                      </a:pPr>
                      <a:r>
                        <a:rPr lang="en-US"/>
                        <a:t>JSON</a:t>
                      </a:r>
                      <a:endParaRPr/>
                    </a:p>
                  </a:txBody>
                  <a:tcPr marT="91425" marB="91425" marR="91425" marL="91425" anchor="ctr"/>
                </a:tc>
                <a:tc>
                  <a:txBody>
                    <a:bodyPr/>
                    <a:lstStyle/>
                    <a:p>
                      <a:pPr indent="0" lvl="0" marL="0" rtl="0" algn="ctr">
                        <a:spcBef>
                          <a:spcPts val="0"/>
                        </a:spcBef>
                        <a:spcAft>
                          <a:spcPts val="0"/>
                        </a:spcAft>
                        <a:buNone/>
                      </a:pPr>
                      <a:r>
                        <a:rPr lang="en-US"/>
                        <a:t>(</a:t>
                      </a:r>
                      <a:r>
                        <a:rPr lang="en-US"/>
                        <a:t>275597, 20</a:t>
                      </a:r>
                      <a:r>
                        <a:rPr lang="en-US"/>
                        <a:t>)</a:t>
                      </a:r>
                      <a:endParaRPr/>
                    </a:p>
                  </a:txBody>
                  <a:tcPr marT="91425" marB="91425" marR="91425" marL="91425" anchor="ctr"/>
                </a:tc>
                <a:tc>
                  <a:txBody>
                    <a:bodyPr/>
                    <a:lstStyle/>
                    <a:p>
                      <a:pPr indent="0" lvl="0" marL="0" rtl="0" algn="l">
                        <a:lnSpc>
                          <a:spcPct val="115000"/>
                        </a:lnSpc>
                        <a:spcBef>
                          <a:spcPts val="0"/>
                        </a:spcBef>
                        <a:spcAft>
                          <a:spcPts val="0"/>
                        </a:spcAft>
                        <a:buNone/>
                      </a:pPr>
                      <a:r>
                        <a:t/>
                      </a:r>
                      <a:endParaRPr/>
                    </a:p>
                  </a:txBody>
                  <a:tcPr marT="91425" marB="91425" marR="91425" marL="91425" anchor="ctr"/>
                </a:tc>
              </a:tr>
            </a:tbl>
          </a:graphicData>
        </a:graphic>
      </p:graphicFrame>
      <p:pic>
        <p:nvPicPr>
          <p:cNvPr id="254" name="Google Shape;254;p19"/>
          <p:cNvPicPr preferRelativeResize="0"/>
          <p:nvPr/>
        </p:nvPicPr>
        <p:blipFill rotWithShape="1">
          <a:blip r:embed="rId3">
            <a:alphaModFix/>
          </a:blip>
          <a:srcRect b="30465" l="24037" r="10713" t="31004"/>
          <a:stretch/>
        </p:blipFill>
        <p:spPr>
          <a:xfrm>
            <a:off x="8283225" y="5026250"/>
            <a:ext cx="2015837" cy="365125"/>
          </a:xfrm>
          <a:prstGeom prst="rect">
            <a:avLst/>
          </a:prstGeom>
          <a:noFill/>
          <a:ln>
            <a:noFill/>
          </a:ln>
        </p:spPr>
      </p:pic>
      <p:pic>
        <p:nvPicPr>
          <p:cNvPr id="255" name="Google Shape;255;p19"/>
          <p:cNvPicPr preferRelativeResize="0"/>
          <p:nvPr/>
        </p:nvPicPr>
        <p:blipFill rotWithShape="1">
          <a:blip r:embed="rId3">
            <a:alphaModFix/>
          </a:blip>
          <a:srcRect b="30465" l="24037" r="10713" t="31004"/>
          <a:stretch/>
        </p:blipFill>
        <p:spPr>
          <a:xfrm>
            <a:off x="8283225" y="3756250"/>
            <a:ext cx="2015837" cy="365125"/>
          </a:xfrm>
          <a:prstGeom prst="rect">
            <a:avLst/>
          </a:prstGeom>
          <a:noFill/>
          <a:ln>
            <a:noFill/>
          </a:ln>
        </p:spPr>
      </p:pic>
      <p:pic>
        <p:nvPicPr>
          <p:cNvPr id="256" name="Google Shape;256;p19"/>
          <p:cNvPicPr preferRelativeResize="0"/>
          <p:nvPr/>
        </p:nvPicPr>
        <p:blipFill rotWithShape="1">
          <a:blip r:embed="rId3">
            <a:alphaModFix/>
          </a:blip>
          <a:srcRect b="30465" l="24037" r="10713" t="31004"/>
          <a:stretch/>
        </p:blipFill>
        <p:spPr>
          <a:xfrm>
            <a:off x="8283225" y="4223925"/>
            <a:ext cx="2015837" cy="365125"/>
          </a:xfrm>
          <a:prstGeom prst="rect">
            <a:avLst/>
          </a:prstGeom>
          <a:noFill/>
          <a:ln>
            <a:noFill/>
          </a:ln>
        </p:spPr>
      </p:pic>
      <p:pic>
        <p:nvPicPr>
          <p:cNvPr id="257" name="Google Shape;257;p19"/>
          <p:cNvPicPr preferRelativeResize="0"/>
          <p:nvPr/>
        </p:nvPicPr>
        <p:blipFill rotWithShape="1">
          <a:blip r:embed="rId3">
            <a:alphaModFix/>
          </a:blip>
          <a:srcRect b="30465" l="24037" r="10713" t="31004"/>
          <a:stretch/>
        </p:blipFill>
        <p:spPr>
          <a:xfrm>
            <a:off x="8283225" y="4625088"/>
            <a:ext cx="2015837" cy="365125"/>
          </a:xfrm>
          <a:prstGeom prst="rect">
            <a:avLst/>
          </a:prstGeom>
          <a:noFill/>
          <a:ln>
            <a:noFill/>
          </a:ln>
        </p:spPr>
      </p:pic>
      <p:sp>
        <p:nvSpPr>
          <p:cNvPr id="258" name="Google Shape;258;p19"/>
          <p:cNvSpPr/>
          <p:nvPr/>
        </p:nvSpPr>
        <p:spPr>
          <a:xfrm>
            <a:off x="11582497" y="185212"/>
            <a:ext cx="607764" cy="543973"/>
          </a:xfrm>
          <a:custGeom>
            <a:rect b="b" l="l" r="r" t="t"/>
            <a:pathLst>
              <a:path extrusionOk="0" h="185498" w="207251">
                <a:moveTo>
                  <a:pt x="207251" y="604"/>
                </a:moveTo>
                <a:lnTo>
                  <a:pt x="0" y="0"/>
                </a:lnTo>
                <a:lnTo>
                  <a:pt x="92447" y="92447"/>
                </a:lnTo>
                <a:lnTo>
                  <a:pt x="604" y="184894"/>
                </a:lnTo>
                <a:lnTo>
                  <a:pt x="207251" y="185498"/>
                </a:lnTo>
                <a:close/>
              </a:path>
            </a:pathLst>
          </a:custGeom>
          <a:solidFill>
            <a:srgbClr val="F8981D"/>
          </a:solidFill>
          <a:ln>
            <a:noFill/>
          </a:ln>
        </p:spPr>
      </p:sp>
      <p:sp>
        <p:nvSpPr>
          <p:cNvPr id="259" name="Google Shape;259;p19"/>
          <p:cNvSpPr txBox="1"/>
          <p:nvPr/>
        </p:nvSpPr>
        <p:spPr>
          <a:xfrm>
            <a:off x="11827775" y="185225"/>
            <a:ext cx="364200" cy="5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rgbClr val="FFFFFF"/>
                </a:solidFill>
                <a:latin typeface="Calibri"/>
                <a:ea typeface="Calibri"/>
                <a:cs typeface="Calibri"/>
                <a:sym typeface="Calibri"/>
              </a:rPr>
              <a:t>D</a:t>
            </a:r>
            <a:endParaRPr b="1" sz="1900">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